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96" r:id="rId7"/>
    <p:sldId id="261" r:id="rId8"/>
    <p:sldId id="273" r:id="rId9"/>
    <p:sldId id="262" r:id="rId10"/>
    <p:sldId id="297" r:id="rId11"/>
    <p:sldId id="298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99" r:id="rId24"/>
    <p:sldId id="275" r:id="rId25"/>
    <p:sldId id="300" r:id="rId26"/>
    <p:sldId id="301" r:id="rId27"/>
    <p:sldId id="276" r:id="rId28"/>
    <p:sldId id="277" r:id="rId29"/>
    <p:sldId id="278" r:id="rId30"/>
    <p:sldId id="279" r:id="rId31"/>
    <p:sldId id="283" r:id="rId32"/>
    <p:sldId id="280" r:id="rId33"/>
    <p:sldId id="281" r:id="rId34"/>
    <p:sldId id="282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02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et Anh Nguyen" userId="b95f61ff061388d5" providerId="LiveId" clId="{53E328E6-E103-4AF4-B56B-6EFF25F2648E}"/>
    <pc:docChg chg="addSld delSld modSld">
      <pc:chgData name="Viet Anh Nguyen" userId="b95f61ff061388d5" providerId="LiveId" clId="{53E328E6-E103-4AF4-B56B-6EFF25F2648E}" dt="2022-01-17T10:31:50.231" v="2168"/>
      <pc:docMkLst>
        <pc:docMk/>
      </pc:docMkLst>
      <pc:sldChg chg="addSp delSp mod">
        <pc:chgData name="Viet Anh Nguyen" userId="b95f61ff061388d5" providerId="LiveId" clId="{53E328E6-E103-4AF4-B56B-6EFF25F2648E}" dt="2022-01-17T07:05:32.406" v="2"/>
        <pc:sldMkLst>
          <pc:docMk/>
          <pc:sldMk cId="2306711268" sldId="256"/>
        </pc:sldMkLst>
        <pc:inkChg chg="add del">
          <ac:chgData name="Viet Anh Nguyen" userId="b95f61ff061388d5" providerId="LiveId" clId="{53E328E6-E103-4AF4-B56B-6EFF25F2648E}" dt="2022-01-17T07:05:32.406" v="2"/>
          <ac:inkMkLst>
            <pc:docMk/>
            <pc:sldMk cId="2306711268" sldId="256"/>
            <ac:inkMk id="2" creationId="{492C964C-D9FE-4F43-8699-19DED7BBA4E8}"/>
          </ac:inkMkLst>
        </pc:inkChg>
        <pc:inkChg chg="add del">
          <ac:chgData name="Viet Anh Nguyen" userId="b95f61ff061388d5" providerId="LiveId" clId="{53E328E6-E103-4AF4-B56B-6EFF25F2648E}" dt="2022-01-17T07:05:32.406" v="2"/>
          <ac:inkMkLst>
            <pc:docMk/>
            <pc:sldMk cId="2306711268" sldId="256"/>
            <ac:inkMk id="3" creationId="{B7369650-7766-4718-A202-C80658992118}"/>
          </ac:inkMkLst>
        </pc:inkChg>
        <pc:inkChg chg="add">
          <ac:chgData name="Viet Anh Nguyen" userId="b95f61ff061388d5" providerId="LiveId" clId="{53E328E6-E103-4AF4-B56B-6EFF25F2648E}" dt="2022-01-17T07:05:32.406" v="2"/>
          <ac:inkMkLst>
            <pc:docMk/>
            <pc:sldMk cId="2306711268" sldId="256"/>
            <ac:inkMk id="4" creationId="{B0A5ACA6-0DBD-4F01-B835-CE03D49CA9E5}"/>
          </ac:inkMkLst>
        </pc:inkChg>
      </pc:sldChg>
      <pc:sldChg chg="addSp delSp modSp mod">
        <pc:chgData name="Viet Anh Nguyen" userId="b95f61ff061388d5" providerId="LiveId" clId="{53E328E6-E103-4AF4-B56B-6EFF25F2648E}" dt="2022-01-17T07:09:13.290" v="10"/>
        <pc:sldMkLst>
          <pc:docMk/>
          <pc:sldMk cId="1417240080" sldId="257"/>
        </pc:sldMkLst>
        <pc:inkChg chg="add del">
          <ac:chgData name="Viet Anh Nguyen" userId="b95f61ff061388d5" providerId="LiveId" clId="{53E328E6-E103-4AF4-B56B-6EFF25F2648E}" dt="2022-01-17T07:09:05.494" v="6"/>
          <ac:inkMkLst>
            <pc:docMk/>
            <pc:sldMk cId="1417240080" sldId="257"/>
            <ac:inkMk id="3" creationId="{936DF2C3-EDA6-4899-A658-B1524B6EF664}"/>
          </ac:inkMkLst>
        </pc:inkChg>
        <pc:inkChg chg="add del">
          <ac:chgData name="Viet Anh Nguyen" userId="b95f61ff061388d5" providerId="LiveId" clId="{53E328E6-E103-4AF4-B56B-6EFF25F2648E}" dt="2022-01-17T07:09:05.494" v="6"/>
          <ac:inkMkLst>
            <pc:docMk/>
            <pc:sldMk cId="1417240080" sldId="257"/>
            <ac:inkMk id="4" creationId="{DBBBAF7B-A304-4997-A3D5-E9A97CFDF953}"/>
          </ac:inkMkLst>
        </pc:inkChg>
        <pc:inkChg chg="add del">
          <ac:chgData name="Viet Anh Nguyen" userId="b95f61ff061388d5" providerId="LiveId" clId="{53E328E6-E103-4AF4-B56B-6EFF25F2648E}" dt="2022-01-17T07:09:05.494" v="6"/>
          <ac:inkMkLst>
            <pc:docMk/>
            <pc:sldMk cId="1417240080" sldId="257"/>
            <ac:inkMk id="5" creationId="{0C0B720E-B57A-4CED-8873-39BC30894992}"/>
          </ac:inkMkLst>
        </pc:inkChg>
        <pc:inkChg chg="add mod">
          <ac:chgData name="Viet Anh Nguyen" userId="b95f61ff061388d5" providerId="LiveId" clId="{53E328E6-E103-4AF4-B56B-6EFF25F2648E}" dt="2022-01-17T07:09:13.290" v="10"/>
          <ac:inkMkLst>
            <pc:docMk/>
            <pc:sldMk cId="1417240080" sldId="257"/>
            <ac:inkMk id="6" creationId="{CA412A46-200D-4325-B459-657FD262ECAB}"/>
          </ac:inkMkLst>
        </pc:inkChg>
        <pc:inkChg chg="add del">
          <ac:chgData name="Viet Anh Nguyen" userId="b95f61ff061388d5" providerId="LiveId" clId="{53E328E6-E103-4AF4-B56B-6EFF25F2648E}" dt="2022-01-17T07:09:07.261" v="9"/>
          <ac:inkMkLst>
            <pc:docMk/>
            <pc:sldMk cId="1417240080" sldId="257"/>
            <ac:inkMk id="7" creationId="{0ED41876-DDF8-4053-8550-432688463AE6}"/>
          </ac:inkMkLst>
        </pc:inkChg>
        <pc:inkChg chg="add del">
          <ac:chgData name="Viet Anh Nguyen" userId="b95f61ff061388d5" providerId="LiveId" clId="{53E328E6-E103-4AF4-B56B-6EFF25F2648E}" dt="2022-01-17T07:09:07.261" v="9"/>
          <ac:inkMkLst>
            <pc:docMk/>
            <pc:sldMk cId="1417240080" sldId="257"/>
            <ac:inkMk id="8" creationId="{B2B6747A-43C7-4DFE-AE69-0747127107B7}"/>
          </ac:inkMkLst>
        </pc:inkChg>
        <pc:inkChg chg="add">
          <ac:chgData name="Viet Anh Nguyen" userId="b95f61ff061388d5" providerId="LiveId" clId="{53E328E6-E103-4AF4-B56B-6EFF25F2648E}" dt="2022-01-17T07:09:07.261" v="9"/>
          <ac:inkMkLst>
            <pc:docMk/>
            <pc:sldMk cId="1417240080" sldId="257"/>
            <ac:inkMk id="9" creationId="{88A7F2C4-7AE4-4945-B592-D9E038FA1361}"/>
          </ac:inkMkLst>
        </pc:inkChg>
      </pc:sldChg>
      <pc:sldChg chg="addSp delSp mod">
        <pc:chgData name="Viet Anh Nguyen" userId="b95f61ff061388d5" providerId="LiveId" clId="{53E328E6-E103-4AF4-B56B-6EFF25F2648E}" dt="2022-01-17T07:15:36.552" v="153"/>
        <pc:sldMkLst>
          <pc:docMk/>
          <pc:sldMk cId="1827722139" sldId="258"/>
        </pc:sldMkLst>
        <pc:inkChg chg="add del">
          <ac:chgData name="Viet Anh Nguyen" userId="b95f61ff061388d5" providerId="LiveId" clId="{53E328E6-E103-4AF4-B56B-6EFF25F2648E}" dt="2022-01-17T07:13:03.363" v="14"/>
          <ac:inkMkLst>
            <pc:docMk/>
            <pc:sldMk cId="1827722139" sldId="258"/>
            <ac:inkMk id="3" creationId="{BF3F1D3D-838A-4EF2-915B-82574EDD6CD8}"/>
          </ac:inkMkLst>
        </pc:inkChg>
        <pc:inkChg chg="add del">
          <ac:chgData name="Viet Anh Nguyen" userId="b95f61ff061388d5" providerId="LiveId" clId="{53E328E6-E103-4AF4-B56B-6EFF25F2648E}" dt="2022-01-17T07:13:03.363" v="14"/>
          <ac:inkMkLst>
            <pc:docMk/>
            <pc:sldMk cId="1827722139" sldId="258"/>
            <ac:inkMk id="4" creationId="{74A89FBE-4E03-4398-BFFE-81F38EABC8D7}"/>
          </ac:inkMkLst>
        </pc:inkChg>
        <pc:inkChg chg="add del">
          <ac:chgData name="Viet Anh Nguyen" userId="b95f61ff061388d5" providerId="LiveId" clId="{53E328E6-E103-4AF4-B56B-6EFF25F2648E}" dt="2022-01-17T07:13:03.363" v="14"/>
          <ac:inkMkLst>
            <pc:docMk/>
            <pc:sldMk cId="1827722139" sldId="258"/>
            <ac:inkMk id="5" creationId="{B2710DF3-1F15-4F08-88F6-4C5184731ECA}"/>
          </ac:inkMkLst>
        </pc:inkChg>
        <pc:inkChg chg="add del">
          <ac:chgData name="Viet Anh Nguyen" userId="b95f61ff061388d5" providerId="LiveId" clId="{53E328E6-E103-4AF4-B56B-6EFF25F2648E}" dt="2022-01-17T07:13:05.889" v="21"/>
          <ac:inkMkLst>
            <pc:docMk/>
            <pc:sldMk cId="1827722139" sldId="258"/>
            <ac:inkMk id="6" creationId="{3532FA64-E635-441F-8DC6-94120ECEBB3F}"/>
          </ac:inkMkLst>
        </pc:inkChg>
        <pc:inkChg chg="add del">
          <ac:chgData name="Viet Anh Nguyen" userId="b95f61ff061388d5" providerId="LiveId" clId="{53E328E6-E103-4AF4-B56B-6EFF25F2648E}" dt="2022-01-17T07:13:05.889" v="21"/>
          <ac:inkMkLst>
            <pc:docMk/>
            <pc:sldMk cId="1827722139" sldId="258"/>
            <ac:inkMk id="7" creationId="{EFC58F80-E03F-4FC8-92EB-D834981EBB85}"/>
          </ac:inkMkLst>
        </pc:inkChg>
        <pc:inkChg chg="add del">
          <ac:chgData name="Viet Anh Nguyen" userId="b95f61ff061388d5" providerId="LiveId" clId="{53E328E6-E103-4AF4-B56B-6EFF25F2648E}" dt="2022-01-17T07:13:05.889" v="21"/>
          <ac:inkMkLst>
            <pc:docMk/>
            <pc:sldMk cId="1827722139" sldId="258"/>
            <ac:inkMk id="8" creationId="{228162AE-71D1-420E-BC30-22FE23F3E549}"/>
          </ac:inkMkLst>
        </pc:inkChg>
        <pc:inkChg chg="add del">
          <ac:chgData name="Viet Anh Nguyen" userId="b95f61ff061388d5" providerId="LiveId" clId="{53E328E6-E103-4AF4-B56B-6EFF25F2648E}" dt="2022-01-17T07:13:05.889" v="21"/>
          <ac:inkMkLst>
            <pc:docMk/>
            <pc:sldMk cId="1827722139" sldId="258"/>
            <ac:inkMk id="9" creationId="{055A5627-09D7-40EC-8937-BAF1E3C9F34C}"/>
          </ac:inkMkLst>
        </pc:inkChg>
        <pc:inkChg chg="add del">
          <ac:chgData name="Viet Anh Nguyen" userId="b95f61ff061388d5" providerId="LiveId" clId="{53E328E6-E103-4AF4-B56B-6EFF25F2648E}" dt="2022-01-17T07:13:05.889" v="21"/>
          <ac:inkMkLst>
            <pc:docMk/>
            <pc:sldMk cId="1827722139" sldId="258"/>
            <ac:inkMk id="10" creationId="{E6E4764D-EDCE-425F-BF8A-8A5B8866C8B3}"/>
          </ac:inkMkLst>
        </pc:inkChg>
        <pc:inkChg chg="add del">
          <ac:chgData name="Viet Anh Nguyen" userId="b95f61ff061388d5" providerId="LiveId" clId="{53E328E6-E103-4AF4-B56B-6EFF25F2648E}" dt="2022-01-17T07:13:05.889" v="21"/>
          <ac:inkMkLst>
            <pc:docMk/>
            <pc:sldMk cId="1827722139" sldId="258"/>
            <ac:inkMk id="11" creationId="{87703D54-1501-4469-B6F7-B0AB722EEF21}"/>
          </ac:inkMkLst>
        </pc:inkChg>
        <pc:inkChg chg="add del">
          <ac:chgData name="Viet Anh Nguyen" userId="b95f61ff061388d5" providerId="LiveId" clId="{53E328E6-E103-4AF4-B56B-6EFF25F2648E}" dt="2022-01-17T07:13:05.889" v="21"/>
          <ac:inkMkLst>
            <pc:docMk/>
            <pc:sldMk cId="1827722139" sldId="258"/>
            <ac:inkMk id="12" creationId="{BAC5B557-8FF1-4B1F-BAA7-9A2D27E9737B}"/>
          </ac:inkMkLst>
        </pc:inkChg>
        <pc:inkChg chg="add del">
          <ac:chgData name="Viet Anh Nguyen" userId="b95f61ff061388d5" providerId="LiveId" clId="{53E328E6-E103-4AF4-B56B-6EFF25F2648E}" dt="2022-01-17T07:13:08.035" v="27"/>
          <ac:inkMkLst>
            <pc:docMk/>
            <pc:sldMk cId="1827722139" sldId="258"/>
            <ac:inkMk id="13" creationId="{E150C495-0D7C-48BF-B873-E7459E56D26B}"/>
          </ac:inkMkLst>
        </pc:inkChg>
        <pc:inkChg chg="add">
          <ac:chgData name="Viet Anh Nguyen" userId="b95f61ff061388d5" providerId="LiveId" clId="{53E328E6-E103-4AF4-B56B-6EFF25F2648E}" dt="2022-01-17T07:13:05.889" v="21"/>
          <ac:inkMkLst>
            <pc:docMk/>
            <pc:sldMk cId="1827722139" sldId="258"/>
            <ac:inkMk id="14" creationId="{6C5F1054-963F-414B-8CD2-883FE505082F}"/>
          </ac:inkMkLst>
        </pc:inkChg>
        <pc:inkChg chg="add del">
          <ac:chgData name="Viet Anh Nguyen" userId="b95f61ff061388d5" providerId="LiveId" clId="{53E328E6-E103-4AF4-B56B-6EFF25F2648E}" dt="2022-01-17T07:13:08.035" v="27"/>
          <ac:inkMkLst>
            <pc:docMk/>
            <pc:sldMk cId="1827722139" sldId="258"/>
            <ac:inkMk id="15" creationId="{0A6EBB03-F86E-4F53-8DD0-856459B0A2B8}"/>
          </ac:inkMkLst>
        </pc:inkChg>
        <pc:inkChg chg="add del">
          <ac:chgData name="Viet Anh Nguyen" userId="b95f61ff061388d5" providerId="LiveId" clId="{53E328E6-E103-4AF4-B56B-6EFF25F2648E}" dt="2022-01-17T07:13:08.035" v="27"/>
          <ac:inkMkLst>
            <pc:docMk/>
            <pc:sldMk cId="1827722139" sldId="258"/>
            <ac:inkMk id="16" creationId="{2CFED545-BE6F-48EF-B0C2-265F7E5FB121}"/>
          </ac:inkMkLst>
        </pc:inkChg>
        <pc:inkChg chg="add del">
          <ac:chgData name="Viet Anh Nguyen" userId="b95f61ff061388d5" providerId="LiveId" clId="{53E328E6-E103-4AF4-B56B-6EFF25F2648E}" dt="2022-01-17T07:13:08.035" v="27"/>
          <ac:inkMkLst>
            <pc:docMk/>
            <pc:sldMk cId="1827722139" sldId="258"/>
            <ac:inkMk id="17" creationId="{D7A698C1-4EF7-442E-A982-1321B2CC1439}"/>
          </ac:inkMkLst>
        </pc:inkChg>
        <pc:inkChg chg="add del">
          <ac:chgData name="Viet Anh Nguyen" userId="b95f61ff061388d5" providerId="LiveId" clId="{53E328E6-E103-4AF4-B56B-6EFF25F2648E}" dt="2022-01-17T07:13:08.035" v="27"/>
          <ac:inkMkLst>
            <pc:docMk/>
            <pc:sldMk cId="1827722139" sldId="258"/>
            <ac:inkMk id="18" creationId="{D57FD430-3148-45D6-9277-3AE3B8974593}"/>
          </ac:inkMkLst>
        </pc:inkChg>
        <pc:inkChg chg="add del">
          <ac:chgData name="Viet Anh Nguyen" userId="b95f61ff061388d5" providerId="LiveId" clId="{53E328E6-E103-4AF4-B56B-6EFF25F2648E}" dt="2022-01-17T07:13:09.201" v="30"/>
          <ac:inkMkLst>
            <pc:docMk/>
            <pc:sldMk cId="1827722139" sldId="258"/>
            <ac:inkMk id="19" creationId="{55EB6303-E2D0-4F19-B9D3-CF04F95D8AC6}"/>
          </ac:inkMkLst>
        </pc:inkChg>
        <pc:inkChg chg="add">
          <ac:chgData name="Viet Anh Nguyen" userId="b95f61ff061388d5" providerId="LiveId" clId="{53E328E6-E103-4AF4-B56B-6EFF25F2648E}" dt="2022-01-17T07:13:08.035" v="27"/>
          <ac:inkMkLst>
            <pc:docMk/>
            <pc:sldMk cId="1827722139" sldId="258"/>
            <ac:inkMk id="20" creationId="{8634F8C5-C975-4305-9EB4-3665CAFFAB03}"/>
          </ac:inkMkLst>
        </pc:inkChg>
        <pc:inkChg chg="add del">
          <ac:chgData name="Viet Anh Nguyen" userId="b95f61ff061388d5" providerId="LiveId" clId="{53E328E6-E103-4AF4-B56B-6EFF25F2648E}" dt="2022-01-17T07:13:09.201" v="30"/>
          <ac:inkMkLst>
            <pc:docMk/>
            <pc:sldMk cId="1827722139" sldId="258"/>
            <ac:inkMk id="21" creationId="{32E57F0C-774C-4BBD-B4D4-1CB094FE2B7A}"/>
          </ac:inkMkLst>
        </pc:inkChg>
        <pc:inkChg chg="add del">
          <ac:chgData name="Viet Anh Nguyen" userId="b95f61ff061388d5" providerId="LiveId" clId="{53E328E6-E103-4AF4-B56B-6EFF25F2648E}" dt="2022-01-17T07:13:09.201" v="30"/>
          <ac:inkMkLst>
            <pc:docMk/>
            <pc:sldMk cId="1827722139" sldId="258"/>
            <ac:inkMk id="22" creationId="{9A9EB424-396D-4F3C-B160-0E05444284DA}"/>
          </ac:inkMkLst>
        </pc:inkChg>
        <pc:inkChg chg="add del">
          <ac:chgData name="Viet Anh Nguyen" userId="b95f61ff061388d5" providerId="LiveId" clId="{53E328E6-E103-4AF4-B56B-6EFF25F2648E}" dt="2022-01-17T07:13:10.087" v="32"/>
          <ac:inkMkLst>
            <pc:docMk/>
            <pc:sldMk cId="1827722139" sldId="258"/>
            <ac:inkMk id="23" creationId="{310214E7-74FA-40DF-B332-DEA4039F53F3}"/>
          </ac:inkMkLst>
        </pc:inkChg>
        <pc:inkChg chg="add del">
          <ac:chgData name="Viet Anh Nguyen" userId="b95f61ff061388d5" providerId="LiveId" clId="{53E328E6-E103-4AF4-B56B-6EFF25F2648E}" dt="2022-01-17T07:13:10.087" v="32"/>
          <ac:inkMkLst>
            <pc:docMk/>
            <pc:sldMk cId="1827722139" sldId="258"/>
            <ac:inkMk id="24" creationId="{75269787-6A32-40B5-B81B-E1F5EEE04E48}"/>
          </ac:inkMkLst>
        </pc:inkChg>
        <pc:inkChg chg="add del">
          <ac:chgData name="Viet Anh Nguyen" userId="b95f61ff061388d5" providerId="LiveId" clId="{53E328E6-E103-4AF4-B56B-6EFF25F2648E}" dt="2022-01-17T07:13:11.389" v="37"/>
          <ac:inkMkLst>
            <pc:docMk/>
            <pc:sldMk cId="1827722139" sldId="258"/>
            <ac:inkMk id="25" creationId="{5AAD67AF-C74E-4A57-B9B9-B296E363A68E}"/>
          </ac:inkMkLst>
        </pc:inkChg>
        <pc:inkChg chg="add del">
          <ac:chgData name="Viet Anh Nguyen" userId="b95f61ff061388d5" providerId="LiveId" clId="{53E328E6-E103-4AF4-B56B-6EFF25F2648E}" dt="2022-01-17T07:13:11.389" v="37"/>
          <ac:inkMkLst>
            <pc:docMk/>
            <pc:sldMk cId="1827722139" sldId="258"/>
            <ac:inkMk id="26" creationId="{ABE5DCCE-5C71-489A-A756-BD019BABABF4}"/>
          </ac:inkMkLst>
        </pc:inkChg>
        <pc:inkChg chg="add del">
          <ac:chgData name="Viet Anh Nguyen" userId="b95f61ff061388d5" providerId="LiveId" clId="{53E328E6-E103-4AF4-B56B-6EFF25F2648E}" dt="2022-01-17T07:13:11.389" v="37"/>
          <ac:inkMkLst>
            <pc:docMk/>
            <pc:sldMk cId="1827722139" sldId="258"/>
            <ac:inkMk id="27" creationId="{064A7EF2-BD49-4228-8402-5CB59A3EABE8}"/>
          </ac:inkMkLst>
        </pc:inkChg>
        <pc:inkChg chg="add del">
          <ac:chgData name="Viet Anh Nguyen" userId="b95f61ff061388d5" providerId="LiveId" clId="{53E328E6-E103-4AF4-B56B-6EFF25F2648E}" dt="2022-01-17T07:13:11.389" v="37"/>
          <ac:inkMkLst>
            <pc:docMk/>
            <pc:sldMk cId="1827722139" sldId="258"/>
            <ac:inkMk id="28" creationId="{049875EE-67E7-4B77-83D6-334F9C12CF35}"/>
          </ac:inkMkLst>
        </pc:inkChg>
        <pc:inkChg chg="add del">
          <ac:chgData name="Viet Anh Nguyen" userId="b95f61ff061388d5" providerId="LiveId" clId="{53E328E6-E103-4AF4-B56B-6EFF25F2648E}" dt="2022-01-17T07:13:11.389" v="37"/>
          <ac:inkMkLst>
            <pc:docMk/>
            <pc:sldMk cId="1827722139" sldId="258"/>
            <ac:inkMk id="29" creationId="{731A9D81-2C5C-44DA-B0DF-B4646C35664D}"/>
          </ac:inkMkLst>
        </pc:inkChg>
        <pc:inkChg chg="add">
          <ac:chgData name="Viet Anh Nguyen" userId="b95f61ff061388d5" providerId="LiveId" clId="{53E328E6-E103-4AF4-B56B-6EFF25F2648E}" dt="2022-01-17T07:13:11.389" v="37"/>
          <ac:inkMkLst>
            <pc:docMk/>
            <pc:sldMk cId="1827722139" sldId="258"/>
            <ac:inkMk id="30" creationId="{70883FA0-8EB4-4755-8E75-A8FD4C3A24A9}"/>
          </ac:inkMkLst>
        </pc:inkChg>
        <pc:inkChg chg="add del">
          <ac:chgData name="Viet Anh Nguyen" userId="b95f61ff061388d5" providerId="LiveId" clId="{53E328E6-E103-4AF4-B56B-6EFF25F2648E}" dt="2022-01-17T07:13:14.936" v="47"/>
          <ac:inkMkLst>
            <pc:docMk/>
            <pc:sldMk cId="1827722139" sldId="258"/>
            <ac:inkMk id="31" creationId="{FC028F59-E5DE-4056-821C-1549514F4A56}"/>
          </ac:inkMkLst>
        </pc:inkChg>
        <pc:inkChg chg="add del">
          <ac:chgData name="Viet Anh Nguyen" userId="b95f61ff061388d5" providerId="LiveId" clId="{53E328E6-E103-4AF4-B56B-6EFF25F2648E}" dt="2022-01-17T07:13:14.936" v="47"/>
          <ac:inkMkLst>
            <pc:docMk/>
            <pc:sldMk cId="1827722139" sldId="258"/>
            <ac:inkMk id="32" creationId="{68300A4D-E056-467B-9E30-CD775D3522DF}"/>
          </ac:inkMkLst>
        </pc:inkChg>
        <pc:inkChg chg="add del">
          <ac:chgData name="Viet Anh Nguyen" userId="b95f61ff061388d5" providerId="LiveId" clId="{53E328E6-E103-4AF4-B56B-6EFF25F2648E}" dt="2022-01-17T07:13:14.936" v="47"/>
          <ac:inkMkLst>
            <pc:docMk/>
            <pc:sldMk cId="1827722139" sldId="258"/>
            <ac:inkMk id="33" creationId="{0E110868-E824-49F9-B780-07A9E22D6C55}"/>
          </ac:inkMkLst>
        </pc:inkChg>
        <pc:inkChg chg="add del">
          <ac:chgData name="Viet Anh Nguyen" userId="b95f61ff061388d5" providerId="LiveId" clId="{53E328E6-E103-4AF4-B56B-6EFF25F2648E}" dt="2022-01-17T07:13:14.936" v="47"/>
          <ac:inkMkLst>
            <pc:docMk/>
            <pc:sldMk cId="1827722139" sldId="258"/>
            <ac:inkMk id="34" creationId="{8F67EF52-F77C-4781-A830-ED2EFEDFBA7D}"/>
          </ac:inkMkLst>
        </pc:inkChg>
        <pc:inkChg chg="add del">
          <ac:chgData name="Viet Anh Nguyen" userId="b95f61ff061388d5" providerId="LiveId" clId="{53E328E6-E103-4AF4-B56B-6EFF25F2648E}" dt="2022-01-17T07:13:14.936" v="47"/>
          <ac:inkMkLst>
            <pc:docMk/>
            <pc:sldMk cId="1827722139" sldId="258"/>
            <ac:inkMk id="35" creationId="{DBFA6224-8CDD-4EA2-9BAF-2C57E7EB1F78}"/>
          </ac:inkMkLst>
        </pc:inkChg>
        <pc:inkChg chg="add del">
          <ac:chgData name="Viet Anh Nguyen" userId="b95f61ff061388d5" providerId="LiveId" clId="{53E328E6-E103-4AF4-B56B-6EFF25F2648E}" dt="2022-01-17T07:13:14.936" v="47"/>
          <ac:inkMkLst>
            <pc:docMk/>
            <pc:sldMk cId="1827722139" sldId="258"/>
            <ac:inkMk id="36" creationId="{290650F0-C7A6-47F8-B35C-A30635E4B9F0}"/>
          </ac:inkMkLst>
        </pc:inkChg>
        <pc:inkChg chg="add del">
          <ac:chgData name="Viet Anh Nguyen" userId="b95f61ff061388d5" providerId="LiveId" clId="{53E328E6-E103-4AF4-B56B-6EFF25F2648E}" dt="2022-01-17T07:13:14.936" v="47"/>
          <ac:inkMkLst>
            <pc:docMk/>
            <pc:sldMk cId="1827722139" sldId="258"/>
            <ac:inkMk id="37" creationId="{25C12C7C-FB07-4B8B-BB96-677721EA13C9}"/>
          </ac:inkMkLst>
        </pc:inkChg>
        <pc:inkChg chg="add del">
          <ac:chgData name="Viet Anh Nguyen" userId="b95f61ff061388d5" providerId="LiveId" clId="{53E328E6-E103-4AF4-B56B-6EFF25F2648E}" dt="2022-01-17T07:13:14.936" v="47"/>
          <ac:inkMkLst>
            <pc:docMk/>
            <pc:sldMk cId="1827722139" sldId="258"/>
            <ac:inkMk id="38" creationId="{49712D13-3363-4F22-8AA4-F525E0B4F80B}"/>
          </ac:inkMkLst>
        </pc:inkChg>
        <pc:inkChg chg="add del">
          <ac:chgData name="Viet Anh Nguyen" userId="b95f61ff061388d5" providerId="LiveId" clId="{53E328E6-E103-4AF4-B56B-6EFF25F2648E}" dt="2022-01-17T07:13:14.936" v="47"/>
          <ac:inkMkLst>
            <pc:docMk/>
            <pc:sldMk cId="1827722139" sldId="258"/>
            <ac:inkMk id="39" creationId="{24FD84E5-1488-4964-8782-0D8D2FB891A0}"/>
          </ac:inkMkLst>
        </pc:inkChg>
        <pc:inkChg chg="add">
          <ac:chgData name="Viet Anh Nguyen" userId="b95f61ff061388d5" providerId="LiveId" clId="{53E328E6-E103-4AF4-B56B-6EFF25F2648E}" dt="2022-01-17T07:13:14.936" v="47"/>
          <ac:inkMkLst>
            <pc:docMk/>
            <pc:sldMk cId="1827722139" sldId="258"/>
            <ac:inkMk id="40" creationId="{F5948E34-A46D-4238-A57E-ACDA1C4A09BC}"/>
          </ac:inkMkLst>
        </pc:inkChg>
        <pc:inkChg chg="add">
          <ac:chgData name="Viet Anh Nguyen" userId="b95f61ff061388d5" providerId="LiveId" clId="{53E328E6-E103-4AF4-B56B-6EFF25F2648E}" dt="2022-01-17T07:13:14.936" v="47"/>
          <ac:inkMkLst>
            <pc:docMk/>
            <pc:sldMk cId="1827722139" sldId="258"/>
            <ac:inkMk id="41" creationId="{2C847D87-33FE-4440-A5E4-9A0169B33F06}"/>
          </ac:inkMkLst>
        </pc:inkChg>
        <pc:inkChg chg="add del">
          <ac:chgData name="Viet Anh Nguyen" userId="b95f61ff061388d5" providerId="LiveId" clId="{53E328E6-E103-4AF4-B56B-6EFF25F2648E}" dt="2022-01-17T07:13:16.903" v="53"/>
          <ac:inkMkLst>
            <pc:docMk/>
            <pc:sldMk cId="1827722139" sldId="258"/>
            <ac:inkMk id="42" creationId="{C9116F09-3E0F-4E12-AA3D-8512A0C1BF71}"/>
          </ac:inkMkLst>
        </pc:inkChg>
        <pc:inkChg chg="add del">
          <ac:chgData name="Viet Anh Nguyen" userId="b95f61ff061388d5" providerId="LiveId" clId="{53E328E6-E103-4AF4-B56B-6EFF25F2648E}" dt="2022-01-17T07:13:16.903" v="53"/>
          <ac:inkMkLst>
            <pc:docMk/>
            <pc:sldMk cId="1827722139" sldId="258"/>
            <ac:inkMk id="43" creationId="{CCDDB6DA-724E-4BEB-A48B-46FF5FAC766C}"/>
          </ac:inkMkLst>
        </pc:inkChg>
        <pc:inkChg chg="add del">
          <ac:chgData name="Viet Anh Nguyen" userId="b95f61ff061388d5" providerId="LiveId" clId="{53E328E6-E103-4AF4-B56B-6EFF25F2648E}" dt="2022-01-17T07:13:16.903" v="53"/>
          <ac:inkMkLst>
            <pc:docMk/>
            <pc:sldMk cId="1827722139" sldId="258"/>
            <ac:inkMk id="44" creationId="{21756D18-4E7F-4064-986C-E9302E346012}"/>
          </ac:inkMkLst>
        </pc:inkChg>
        <pc:inkChg chg="add del">
          <ac:chgData name="Viet Anh Nguyen" userId="b95f61ff061388d5" providerId="LiveId" clId="{53E328E6-E103-4AF4-B56B-6EFF25F2648E}" dt="2022-01-17T07:13:16.903" v="53"/>
          <ac:inkMkLst>
            <pc:docMk/>
            <pc:sldMk cId="1827722139" sldId="258"/>
            <ac:inkMk id="45" creationId="{6FBB082B-A2DA-4C03-BB03-E63D4C761553}"/>
          </ac:inkMkLst>
        </pc:inkChg>
        <pc:inkChg chg="add del">
          <ac:chgData name="Viet Anh Nguyen" userId="b95f61ff061388d5" providerId="LiveId" clId="{53E328E6-E103-4AF4-B56B-6EFF25F2648E}" dt="2022-01-17T07:13:16.903" v="53"/>
          <ac:inkMkLst>
            <pc:docMk/>
            <pc:sldMk cId="1827722139" sldId="258"/>
            <ac:inkMk id="46" creationId="{21B9ED5D-BE82-41DA-A5BF-D27A4EE8C8CB}"/>
          </ac:inkMkLst>
        </pc:inkChg>
        <pc:inkChg chg="add">
          <ac:chgData name="Viet Anh Nguyen" userId="b95f61ff061388d5" providerId="LiveId" clId="{53E328E6-E103-4AF4-B56B-6EFF25F2648E}" dt="2022-01-17T07:13:16.903" v="53"/>
          <ac:inkMkLst>
            <pc:docMk/>
            <pc:sldMk cId="1827722139" sldId="258"/>
            <ac:inkMk id="47" creationId="{89DBB4C4-A21A-4A09-8CCC-E46684254BA5}"/>
          </ac:inkMkLst>
        </pc:inkChg>
        <pc:inkChg chg="add">
          <ac:chgData name="Viet Anh Nguyen" userId="b95f61ff061388d5" providerId="LiveId" clId="{53E328E6-E103-4AF4-B56B-6EFF25F2648E}" dt="2022-01-17T07:13:16.903" v="53"/>
          <ac:inkMkLst>
            <pc:docMk/>
            <pc:sldMk cId="1827722139" sldId="258"/>
            <ac:inkMk id="48" creationId="{351FA32A-4950-4F6D-94D9-85F5A9EE9069}"/>
          </ac:inkMkLst>
        </pc:inkChg>
        <pc:inkChg chg="add del">
          <ac:chgData name="Viet Anh Nguyen" userId="b95f61ff061388d5" providerId="LiveId" clId="{53E328E6-E103-4AF4-B56B-6EFF25F2648E}" dt="2022-01-17T07:13:19.694" v="60"/>
          <ac:inkMkLst>
            <pc:docMk/>
            <pc:sldMk cId="1827722139" sldId="258"/>
            <ac:inkMk id="49" creationId="{AAEEC49B-DE7A-4845-926E-D4BDCBC7EBAB}"/>
          </ac:inkMkLst>
        </pc:inkChg>
        <pc:inkChg chg="add del">
          <ac:chgData name="Viet Anh Nguyen" userId="b95f61ff061388d5" providerId="LiveId" clId="{53E328E6-E103-4AF4-B56B-6EFF25F2648E}" dt="2022-01-17T07:13:19.694" v="60"/>
          <ac:inkMkLst>
            <pc:docMk/>
            <pc:sldMk cId="1827722139" sldId="258"/>
            <ac:inkMk id="50" creationId="{8A8F7B2D-C9A8-488F-BF73-FC07DDE6652E}"/>
          </ac:inkMkLst>
        </pc:inkChg>
        <pc:inkChg chg="add del">
          <ac:chgData name="Viet Anh Nguyen" userId="b95f61ff061388d5" providerId="LiveId" clId="{53E328E6-E103-4AF4-B56B-6EFF25F2648E}" dt="2022-01-17T07:13:19.694" v="60"/>
          <ac:inkMkLst>
            <pc:docMk/>
            <pc:sldMk cId="1827722139" sldId="258"/>
            <ac:inkMk id="51" creationId="{A5EC383E-C287-412D-8C6E-EAE9F1F30D5C}"/>
          </ac:inkMkLst>
        </pc:inkChg>
        <pc:inkChg chg="add del">
          <ac:chgData name="Viet Anh Nguyen" userId="b95f61ff061388d5" providerId="LiveId" clId="{53E328E6-E103-4AF4-B56B-6EFF25F2648E}" dt="2022-01-17T07:13:19.694" v="60"/>
          <ac:inkMkLst>
            <pc:docMk/>
            <pc:sldMk cId="1827722139" sldId="258"/>
            <ac:inkMk id="52" creationId="{2AD77C34-4AC6-44FB-9B65-9491C6F682A1}"/>
          </ac:inkMkLst>
        </pc:inkChg>
        <pc:inkChg chg="add">
          <ac:chgData name="Viet Anh Nguyen" userId="b95f61ff061388d5" providerId="LiveId" clId="{53E328E6-E103-4AF4-B56B-6EFF25F2648E}" dt="2022-01-17T07:13:18.730" v="58" actId="9405"/>
          <ac:inkMkLst>
            <pc:docMk/>
            <pc:sldMk cId="1827722139" sldId="258"/>
            <ac:inkMk id="53" creationId="{0C6E7409-AEC8-468A-B9C1-EBCD9AE85C82}"/>
          </ac:inkMkLst>
        </pc:inkChg>
        <pc:inkChg chg="add">
          <ac:chgData name="Viet Anh Nguyen" userId="b95f61ff061388d5" providerId="LiveId" clId="{53E328E6-E103-4AF4-B56B-6EFF25F2648E}" dt="2022-01-17T07:13:18.911" v="59" actId="9405"/>
          <ac:inkMkLst>
            <pc:docMk/>
            <pc:sldMk cId="1827722139" sldId="258"/>
            <ac:inkMk id="54" creationId="{B9D7389B-C010-40ED-92F7-80824F73F15C}"/>
          </ac:inkMkLst>
        </pc:inkChg>
        <pc:inkChg chg="add">
          <ac:chgData name="Viet Anh Nguyen" userId="b95f61ff061388d5" providerId="LiveId" clId="{53E328E6-E103-4AF4-B56B-6EFF25F2648E}" dt="2022-01-17T07:13:19.694" v="60"/>
          <ac:inkMkLst>
            <pc:docMk/>
            <pc:sldMk cId="1827722139" sldId="258"/>
            <ac:inkMk id="55" creationId="{65C949B0-5233-446E-A435-5E6A06767E30}"/>
          </ac:inkMkLst>
        </pc:inkChg>
        <pc:inkChg chg="add del">
          <ac:chgData name="Viet Anh Nguyen" userId="b95f61ff061388d5" providerId="LiveId" clId="{53E328E6-E103-4AF4-B56B-6EFF25F2648E}" dt="2022-01-17T07:13:41.829" v="68"/>
          <ac:inkMkLst>
            <pc:docMk/>
            <pc:sldMk cId="1827722139" sldId="258"/>
            <ac:inkMk id="56" creationId="{5E8AAC26-E789-494D-93CC-C1ACCE61B24E}"/>
          </ac:inkMkLst>
        </pc:inkChg>
        <pc:inkChg chg="add del">
          <ac:chgData name="Viet Anh Nguyen" userId="b95f61ff061388d5" providerId="LiveId" clId="{53E328E6-E103-4AF4-B56B-6EFF25F2648E}" dt="2022-01-17T07:13:41.829" v="68"/>
          <ac:inkMkLst>
            <pc:docMk/>
            <pc:sldMk cId="1827722139" sldId="258"/>
            <ac:inkMk id="57" creationId="{B96BD2DA-1D19-4525-BF9F-D902A1C972A9}"/>
          </ac:inkMkLst>
        </pc:inkChg>
        <pc:inkChg chg="add del">
          <ac:chgData name="Viet Anh Nguyen" userId="b95f61ff061388d5" providerId="LiveId" clId="{53E328E6-E103-4AF4-B56B-6EFF25F2648E}" dt="2022-01-17T07:13:41.829" v="68"/>
          <ac:inkMkLst>
            <pc:docMk/>
            <pc:sldMk cId="1827722139" sldId="258"/>
            <ac:inkMk id="58" creationId="{DB71D9E4-9D2D-427E-B8DF-8E1EDEEB0448}"/>
          </ac:inkMkLst>
        </pc:inkChg>
        <pc:inkChg chg="add del">
          <ac:chgData name="Viet Anh Nguyen" userId="b95f61ff061388d5" providerId="LiveId" clId="{53E328E6-E103-4AF4-B56B-6EFF25F2648E}" dt="2022-01-17T07:13:41.829" v="68"/>
          <ac:inkMkLst>
            <pc:docMk/>
            <pc:sldMk cId="1827722139" sldId="258"/>
            <ac:inkMk id="59" creationId="{92FAC730-2EA3-4A7E-A2B0-05B149CDF79D}"/>
          </ac:inkMkLst>
        </pc:inkChg>
        <pc:inkChg chg="add del">
          <ac:chgData name="Viet Anh Nguyen" userId="b95f61ff061388d5" providerId="LiveId" clId="{53E328E6-E103-4AF4-B56B-6EFF25F2648E}" dt="2022-01-17T07:13:41.829" v="68"/>
          <ac:inkMkLst>
            <pc:docMk/>
            <pc:sldMk cId="1827722139" sldId="258"/>
            <ac:inkMk id="60" creationId="{4F6AF2F9-1943-4BE2-849C-827AC24A8A9D}"/>
          </ac:inkMkLst>
        </pc:inkChg>
        <pc:inkChg chg="add del">
          <ac:chgData name="Viet Anh Nguyen" userId="b95f61ff061388d5" providerId="LiveId" clId="{53E328E6-E103-4AF4-B56B-6EFF25F2648E}" dt="2022-01-17T07:13:41.829" v="68"/>
          <ac:inkMkLst>
            <pc:docMk/>
            <pc:sldMk cId="1827722139" sldId="258"/>
            <ac:inkMk id="61" creationId="{3FED779C-946F-4879-9F22-77BD72CCA202}"/>
          </ac:inkMkLst>
        </pc:inkChg>
        <pc:inkChg chg="add del">
          <ac:chgData name="Viet Anh Nguyen" userId="b95f61ff061388d5" providerId="LiveId" clId="{53E328E6-E103-4AF4-B56B-6EFF25F2648E}" dt="2022-01-17T07:13:41.829" v="68"/>
          <ac:inkMkLst>
            <pc:docMk/>
            <pc:sldMk cId="1827722139" sldId="258"/>
            <ac:inkMk id="62" creationId="{06F81D0B-7BC9-4EB8-8829-C72EC1EBCBCA}"/>
          </ac:inkMkLst>
        </pc:inkChg>
        <pc:inkChg chg="add del">
          <ac:chgData name="Viet Anh Nguyen" userId="b95f61ff061388d5" providerId="LiveId" clId="{53E328E6-E103-4AF4-B56B-6EFF25F2648E}" dt="2022-01-17T07:13:47.476" v="76"/>
          <ac:inkMkLst>
            <pc:docMk/>
            <pc:sldMk cId="1827722139" sldId="258"/>
            <ac:inkMk id="63" creationId="{F81EA4EE-3506-460F-BFC7-CCD6F7835B89}"/>
          </ac:inkMkLst>
        </pc:inkChg>
        <pc:inkChg chg="add">
          <ac:chgData name="Viet Anh Nguyen" userId="b95f61ff061388d5" providerId="LiveId" clId="{53E328E6-E103-4AF4-B56B-6EFF25F2648E}" dt="2022-01-17T07:13:41.829" v="68"/>
          <ac:inkMkLst>
            <pc:docMk/>
            <pc:sldMk cId="1827722139" sldId="258"/>
            <ac:inkMk id="64" creationId="{5C32D846-9BBA-46C0-8297-16D4DAEFDFCD}"/>
          </ac:inkMkLst>
        </pc:inkChg>
        <pc:inkChg chg="add del">
          <ac:chgData name="Viet Anh Nguyen" userId="b95f61ff061388d5" providerId="LiveId" clId="{53E328E6-E103-4AF4-B56B-6EFF25F2648E}" dt="2022-01-17T07:13:47.476" v="76"/>
          <ac:inkMkLst>
            <pc:docMk/>
            <pc:sldMk cId="1827722139" sldId="258"/>
            <ac:inkMk id="65" creationId="{17E959F9-8EA9-4E5C-A669-0D31D67EAFBF}"/>
          </ac:inkMkLst>
        </pc:inkChg>
        <pc:inkChg chg="add del">
          <ac:chgData name="Viet Anh Nguyen" userId="b95f61ff061388d5" providerId="LiveId" clId="{53E328E6-E103-4AF4-B56B-6EFF25F2648E}" dt="2022-01-17T07:13:47.476" v="76"/>
          <ac:inkMkLst>
            <pc:docMk/>
            <pc:sldMk cId="1827722139" sldId="258"/>
            <ac:inkMk id="66" creationId="{5C1AA1A2-6391-422C-A63F-75021E8CDAFB}"/>
          </ac:inkMkLst>
        </pc:inkChg>
        <pc:inkChg chg="add del">
          <ac:chgData name="Viet Anh Nguyen" userId="b95f61ff061388d5" providerId="LiveId" clId="{53E328E6-E103-4AF4-B56B-6EFF25F2648E}" dt="2022-01-17T07:13:47.476" v="76"/>
          <ac:inkMkLst>
            <pc:docMk/>
            <pc:sldMk cId="1827722139" sldId="258"/>
            <ac:inkMk id="67" creationId="{B8153633-8F6E-4016-8E3C-BF1899128B1C}"/>
          </ac:inkMkLst>
        </pc:inkChg>
        <pc:inkChg chg="add del">
          <ac:chgData name="Viet Anh Nguyen" userId="b95f61ff061388d5" providerId="LiveId" clId="{53E328E6-E103-4AF4-B56B-6EFF25F2648E}" dt="2022-01-17T07:13:47.476" v="76"/>
          <ac:inkMkLst>
            <pc:docMk/>
            <pc:sldMk cId="1827722139" sldId="258"/>
            <ac:inkMk id="68" creationId="{6C4A483B-8F00-4B2E-81A2-BE0B41D4A3DC}"/>
          </ac:inkMkLst>
        </pc:inkChg>
        <pc:inkChg chg="add del">
          <ac:chgData name="Viet Anh Nguyen" userId="b95f61ff061388d5" providerId="LiveId" clId="{53E328E6-E103-4AF4-B56B-6EFF25F2648E}" dt="2022-01-17T07:13:47.476" v="76"/>
          <ac:inkMkLst>
            <pc:docMk/>
            <pc:sldMk cId="1827722139" sldId="258"/>
            <ac:inkMk id="69" creationId="{9E8502A6-4756-4C29-8AAA-3751DA0DE508}"/>
          </ac:inkMkLst>
        </pc:inkChg>
        <pc:inkChg chg="add del">
          <ac:chgData name="Viet Anh Nguyen" userId="b95f61ff061388d5" providerId="LiveId" clId="{53E328E6-E103-4AF4-B56B-6EFF25F2648E}" dt="2022-01-17T07:13:47.476" v="76"/>
          <ac:inkMkLst>
            <pc:docMk/>
            <pc:sldMk cId="1827722139" sldId="258"/>
            <ac:inkMk id="70" creationId="{658CD650-5EF7-47C4-82EA-E045AF6D6FF6}"/>
          </ac:inkMkLst>
        </pc:inkChg>
        <pc:inkChg chg="add del">
          <ac:chgData name="Viet Anh Nguyen" userId="b95f61ff061388d5" providerId="LiveId" clId="{53E328E6-E103-4AF4-B56B-6EFF25F2648E}" dt="2022-01-17T07:13:47.476" v="76"/>
          <ac:inkMkLst>
            <pc:docMk/>
            <pc:sldMk cId="1827722139" sldId="258"/>
            <ac:inkMk id="71" creationId="{B09C9C9F-37BA-41DB-BCD5-7291E206DF48}"/>
          </ac:inkMkLst>
        </pc:inkChg>
        <pc:inkChg chg="add del">
          <ac:chgData name="Viet Anh Nguyen" userId="b95f61ff061388d5" providerId="LiveId" clId="{53E328E6-E103-4AF4-B56B-6EFF25F2648E}" dt="2022-01-17T07:13:48.623" v="79"/>
          <ac:inkMkLst>
            <pc:docMk/>
            <pc:sldMk cId="1827722139" sldId="258"/>
            <ac:inkMk id="72" creationId="{FF43FD77-1CA2-4BCE-8D02-C1C108D181BD}"/>
          </ac:inkMkLst>
        </pc:inkChg>
        <pc:inkChg chg="add del">
          <ac:chgData name="Viet Anh Nguyen" userId="b95f61ff061388d5" providerId="LiveId" clId="{53E328E6-E103-4AF4-B56B-6EFF25F2648E}" dt="2022-01-17T07:13:48.623" v="79"/>
          <ac:inkMkLst>
            <pc:docMk/>
            <pc:sldMk cId="1827722139" sldId="258"/>
            <ac:inkMk id="73" creationId="{0BCDFC78-BFB5-41BA-848A-4EDB67E262BB}"/>
          </ac:inkMkLst>
        </pc:inkChg>
        <pc:inkChg chg="add del">
          <ac:chgData name="Viet Anh Nguyen" userId="b95f61ff061388d5" providerId="LiveId" clId="{53E328E6-E103-4AF4-B56B-6EFF25F2648E}" dt="2022-01-17T07:13:48.623" v="79"/>
          <ac:inkMkLst>
            <pc:docMk/>
            <pc:sldMk cId="1827722139" sldId="258"/>
            <ac:inkMk id="74" creationId="{1B7625A1-8F49-4C63-9F59-8077B7EDF5C9}"/>
          </ac:inkMkLst>
        </pc:inkChg>
        <pc:inkChg chg="add">
          <ac:chgData name="Viet Anh Nguyen" userId="b95f61ff061388d5" providerId="LiveId" clId="{53E328E6-E103-4AF4-B56B-6EFF25F2648E}" dt="2022-01-17T07:13:48.623" v="79"/>
          <ac:inkMkLst>
            <pc:docMk/>
            <pc:sldMk cId="1827722139" sldId="258"/>
            <ac:inkMk id="75" creationId="{B3D56140-22CE-4C45-833C-C614B8AE9E8C}"/>
          </ac:inkMkLst>
        </pc:inkChg>
        <pc:inkChg chg="add del">
          <ac:chgData name="Viet Anh Nguyen" userId="b95f61ff061388d5" providerId="LiveId" clId="{53E328E6-E103-4AF4-B56B-6EFF25F2648E}" dt="2022-01-17T07:14:06.439" v="88"/>
          <ac:inkMkLst>
            <pc:docMk/>
            <pc:sldMk cId="1827722139" sldId="258"/>
            <ac:inkMk id="76" creationId="{075AD28F-3420-43BC-8D0C-14D505CB1424}"/>
          </ac:inkMkLst>
        </pc:inkChg>
        <pc:inkChg chg="add del">
          <ac:chgData name="Viet Anh Nguyen" userId="b95f61ff061388d5" providerId="LiveId" clId="{53E328E6-E103-4AF4-B56B-6EFF25F2648E}" dt="2022-01-17T07:14:06.439" v="88"/>
          <ac:inkMkLst>
            <pc:docMk/>
            <pc:sldMk cId="1827722139" sldId="258"/>
            <ac:inkMk id="77" creationId="{8ECE2317-C599-4168-90F6-1963A090303F}"/>
          </ac:inkMkLst>
        </pc:inkChg>
        <pc:inkChg chg="add del">
          <ac:chgData name="Viet Anh Nguyen" userId="b95f61ff061388d5" providerId="LiveId" clId="{53E328E6-E103-4AF4-B56B-6EFF25F2648E}" dt="2022-01-17T07:14:06.439" v="88"/>
          <ac:inkMkLst>
            <pc:docMk/>
            <pc:sldMk cId="1827722139" sldId="258"/>
            <ac:inkMk id="78" creationId="{AC9AEC38-8ECB-49EE-9CF1-2CB663010887}"/>
          </ac:inkMkLst>
        </pc:inkChg>
        <pc:inkChg chg="add del">
          <ac:chgData name="Viet Anh Nguyen" userId="b95f61ff061388d5" providerId="LiveId" clId="{53E328E6-E103-4AF4-B56B-6EFF25F2648E}" dt="2022-01-17T07:14:06.439" v="88"/>
          <ac:inkMkLst>
            <pc:docMk/>
            <pc:sldMk cId="1827722139" sldId="258"/>
            <ac:inkMk id="79" creationId="{5F10B5B7-390A-438C-AF59-56C288C59169}"/>
          </ac:inkMkLst>
        </pc:inkChg>
        <pc:inkChg chg="add del">
          <ac:chgData name="Viet Anh Nguyen" userId="b95f61ff061388d5" providerId="LiveId" clId="{53E328E6-E103-4AF4-B56B-6EFF25F2648E}" dt="2022-01-17T07:14:06.439" v="88"/>
          <ac:inkMkLst>
            <pc:docMk/>
            <pc:sldMk cId="1827722139" sldId="258"/>
            <ac:inkMk id="80" creationId="{D2A33BF8-84E8-4C01-93FE-55249F895165}"/>
          </ac:inkMkLst>
        </pc:inkChg>
        <pc:inkChg chg="add del">
          <ac:chgData name="Viet Anh Nguyen" userId="b95f61ff061388d5" providerId="LiveId" clId="{53E328E6-E103-4AF4-B56B-6EFF25F2648E}" dt="2022-01-17T07:14:06.439" v="88"/>
          <ac:inkMkLst>
            <pc:docMk/>
            <pc:sldMk cId="1827722139" sldId="258"/>
            <ac:inkMk id="81" creationId="{F5BB6827-3187-42A7-94BE-1E8AA76FD9CD}"/>
          </ac:inkMkLst>
        </pc:inkChg>
        <pc:inkChg chg="add del">
          <ac:chgData name="Viet Anh Nguyen" userId="b95f61ff061388d5" providerId="LiveId" clId="{53E328E6-E103-4AF4-B56B-6EFF25F2648E}" dt="2022-01-17T07:14:06.439" v="88"/>
          <ac:inkMkLst>
            <pc:docMk/>
            <pc:sldMk cId="1827722139" sldId="258"/>
            <ac:inkMk id="82" creationId="{6549049C-F329-4C6A-8829-7B078544E6B5}"/>
          </ac:inkMkLst>
        </pc:inkChg>
        <pc:inkChg chg="add del">
          <ac:chgData name="Viet Anh Nguyen" userId="b95f61ff061388d5" providerId="LiveId" clId="{53E328E6-E103-4AF4-B56B-6EFF25F2648E}" dt="2022-01-17T07:14:06.439" v="88"/>
          <ac:inkMkLst>
            <pc:docMk/>
            <pc:sldMk cId="1827722139" sldId="258"/>
            <ac:inkMk id="83" creationId="{97A80C10-6587-4D2E-8012-600E9FC10FFE}"/>
          </ac:inkMkLst>
        </pc:inkChg>
        <pc:inkChg chg="add del">
          <ac:chgData name="Viet Anh Nguyen" userId="b95f61ff061388d5" providerId="LiveId" clId="{53E328E6-E103-4AF4-B56B-6EFF25F2648E}" dt="2022-01-17T07:14:07.461" v="92"/>
          <ac:inkMkLst>
            <pc:docMk/>
            <pc:sldMk cId="1827722139" sldId="258"/>
            <ac:inkMk id="84" creationId="{872F709A-9D92-4E08-AADD-68EA7A66B622}"/>
          </ac:inkMkLst>
        </pc:inkChg>
        <pc:inkChg chg="add">
          <ac:chgData name="Viet Anh Nguyen" userId="b95f61ff061388d5" providerId="LiveId" clId="{53E328E6-E103-4AF4-B56B-6EFF25F2648E}" dt="2022-01-17T07:14:06.439" v="88"/>
          <ac:inkMkLst>
            <pc:docMk/>
            <pc:sldMk cId="1827722139" sldId="258"/>
            <ac:inkMk id="85" creationId="{0DE44C7F-7482-4E7A-A716-8852F4A08403}"/>
          </ac:inkMkLst>
        </pc:inkChg>
        <pc:inkChg chg="add del">
          <ac:chgData name="Viet Anh Nguyen" userId="b95f61ff061388d5" providerId="LiveId" clId="{53E328E6-E103-4AF4-B56B-6EFF25F2648E}" dt="2022-01-17T07:14:07.461" v="92"/>
          <ac:inkMkLst>
            <pc:docMk/>
            <pc:sldMk cId="1827722139" sldId="258"/>
            <ac:inkMk id="86" creationId="{B32135BE-0799-48A3-89E2-B5CB29B6B096}"/>
          </ac:inkMkLst>
        </pc:inkChg>
        <pc:inkChg chg="add del">
          <ac:chgData name="Viet Anh Nguyen" userId="b95f61ff061388d5" providerId="LiveId" clId="{53E328E6-E103-4AF4-B56B-6EFF25F2648E}" dt="2022-01-17T07:14:07.461" v="92"/>
          <ac:inkMkLst>
            <pc:docMk/>
            <pc:sldMk cId="1827722139" sldId="258"/>
            <ac:inkMk id="87" creationId="{6557F7C4-AD0A-43EA-99BE-C124C421D750}"/>
          </ac:inkMkLst>
        </pc:inkChg>
        <pc:inkChg chg="add del">
          <ac:chgData name="Viet Anh Nguyen" userId="b95f61ff061388d5" providerId="LiveId" clId="{53E328E6-E103-4AF4-B56B-6EFF25F2648E}" dt="2022-01-17T07:14:07.461" v="92"/>
          <ac:inkMkLst>
            <pc:docMk/>
            <pc:sldMk cId="1827722139" sldId="258"/>
            <ac:inkMk id="88" creationId="{EE47A49B-C3E5-4BD4-B5C9-9FB3FAE23A08}"/>
          </ac:inkMkLst>
        </pc:inkChg>
        <pc:inkChg chg="add">
          <ac:chgData name="Viet Anh Nguyen" userId="b95f61ff061388d5" providerId="LiveId" clId="{53E328E6-E103-4AF4-B56B-6EFF25F2648E}" dt="2022-01-17T07:14:07.461" v="92"/>
          <ac:inkMkLst>
            <pc:docMk/>
            <pc:sldMk cId="1827722139" sldId="258"/>
            <ac:inkMk id="89" creationId="{47079FAD-E878-41A7-991C-2BFC61366B8F}"/>
          </ac:inkMkLst>
        </pc:inkChg>
        <pc:inkChg chg="add del">
          <ac:chgData name="Viet Anh Nguyen" userId="b95f61ff061388d5" providerId="LiveId" clId="{53E328E6-E103-4AF4-B56B-6EFF25F2648E}" dt="2022-01-17T07:14:13.122" v="106"/>
          <ac:inkMkLst>
            <pc:docMk/>
            <pc:sldMk cId="1827722139" sldId="258"/>
            <ac:inkMk id="90" creationId="{67FBDDCB-9509-492B-9E16-69EA67AF9208}"/>
          </ac:inkMkLst>
        </pc:inkChg>
        <pc:inkChg chg="add del">
          <ac:chgData name="Viet Anh Nguyen" userId="b95f61ff061388d5" providerId="LiveId" clId="{53E328E6-E103-4AF4-B56B-6EFF25F2648E}" dt="2022-01-17T07:14:13.122" v="106"/>
          <ac:inkMkLst>
            <pc:docMk/>
            <pc:sldMk cId="1827722139" sldId="258"/>
            <ac:inkMk id="91" creationId="{16626414-EBCB-4A0E-A579-B1F44539CF1D}"/>
          </ac:inkMkLst>
        </pc:inkChg>
        <pc:inkChg chg="add del">
          <ac:chgData name="Viet Anh Nguyen" userId="b95f61ff061388d5" providerId="LiveId" clId="{53E328E6-E103-4AF4-B56B-6EFF25F2648E}" dt="2022-01-17T07:14:13.122" v="106"/>
          <ac:inkMkLst>
            <pc:docMk/>
            <pc:sldMk cId="1827722139" sldId="258"/>
            <ac:inkMk id="92" creationId="{91B1811F-D30A-470C-B7ED-BC4D6B6A6510}"/>
          </ac:inkMkLst>
        </pc:inkChg>
        <pc:inkChg chg="add del">
          <ac:chgData name="Viet Anh Nguyen" userId="b95f61ff061388d5" providerId="LiveId" clId="{53E328E6-E103-4AF4-B56B-6EFF25F2648E}" dt="2022-01-17T07:14:13.122" v="106"/>
          <ac:inkMkLst>
            <pc:docMk/>
            <pc:sldMk cId="1827722139" sldId="258"/>
            <ac:inkMk id="93" creationId="{E45D7BA9-D899-47BA-AA7B-5C69BE3714F4}"/>
          </ac:inkMkLst>
        </pc:inkChg>
        <pc:inkChg chg="add del">
          <ac:chgData name="Viet Anh Nguyen" userId="b95f61ff061388d5" providerId="LiveId" clId="{53E328E6-E103-4AF4-B56B-6EFF25F2648E}" dt="2022-01-17T07:14:13.122" v="106"/>
          <ac:inkMkLst>
            <pc:docMk/>
            <pc:sldMk cId="1827722139" sldId="258"/>
            <ac:inkMk id="94" creationId="{95499FFF-DC04-4FC8-A81A-3BB45F8EB97D}"/>
          </ac:inkMkLst>
        </pc:inkChg>
        <pc:inkChg chg="add del">
          <ac:chgData name="Viet Anh Nguyen" userId="b95f61ff061388d5" providerId="LiveId" clId="{53E328E6-E103-4AF4-B56B-6EFF25F2648E}" dt="2022-01-17T07:14:13.122" v="106"/>
          <ac:inkMkLst>
            <pc:docMk/>
            <pc:sldMk cId="1827722139" sldId="258"/>
            <ac:inkMk id="95" creationId="{323CC183-7F48-4F65-B258-6C0E51411AF0}"/>
          </ac:inkMkLst>
        </pc:inkChg>
        <pc:inkChg chg="add del">
          <ac:chgData name="Viet Anh Nguyen" userId="b95f61ff061388d5" providerId="LiveId" clId="{53E328E6-E103-4AF4-B56B-6EFF25F2648E}" dt="2022-01-17T07:14:13.122" v="106"/>
          <ac:inkMkLst>
            <pc:docMk/>
            <pc:sldMk cId="1827722139" sldId="258"/>
            <ac:inkMk id="96" creationId="{386D4766-D8D3-4355-B7A7-56A244573E09}"/>
          </ac:inkMkLst>
        </pc:inkChg>
        <pc:inkChg chg="add del">
          <ac:chgData name="Viet Anh Nguyen" userId="b95f61ff061388d5" providerId="LiveId" clId="{53E328E6-E103-4AF4-B56B-6EFF25F2648E}" dt="2022-01-17T07:14:13.122" v="106"/>
          <ac:inkMkLst>
            <pc:docMk/>
            <pc:sldMk cId="1827722139" sldId="258"/>
            <ac:inkMk id="97" creationId="{FEE74DF9-6F1F-4DEC-AADC-50AAA791A273}"/>
          </ac:inkMkLst>
        </pc:inkChg>
        <pc:inkChg chg="add del">
          <ac:chgData name="Viet Anh Nguyen" userId="b95f61ff061388d5" providerId="LiveId" clId="{53E328E6-E103-4AF4-B56B-6EFF25F2648E}" dt="2022-01-17T07:14:13.122" v="106"/>
          <ac:inkMkLst>
            <pc:docMk/>
            <pc:sldMk cId="1827722139" sldId="258"/>
            <ac:inkMk id="98" creationId="{5B59FBC3-A3F2-4361-BFFA-1CD7A8B847E9}"/>
          </ac:inkMkLst>
        </pc:inkChg>
        <pc:inkChg chg="add del">
          <ac:chgData name="Viet Anh Nguyen" userId="b95f61ff061388d5" providerId="LiveId" clId="{53E328E6-E103-4AF4-B56B-6EFF25F2648E}" dt="2022-01-17T07:14:13.122" v="106"/>
          <ac:inkMkLst>
            <pc:docMk/>
            <pc:sldMk cId="1827722139" sldId="258"/>
            <ac:inkMk id="99" creationId="{8100F17F-1730-4725-8A53-6BBBAFA761D9}"/>
          </ac:inkMkLst>
        </pc:inkChg>
        <pc:inkChg chg="add del">
          <ac:chgData name="Viet Anh Nguyen" userId="b95f61ff061388d5" providerId="LiveId" clId="{53E328E6-E103-4AF4-B56B-6EFF25F2648E}" dt="2022-01-17T07:14:13.122" v="106"/>
          <ac:inkMkLst>
            <pc:docMk/>
            <pc:sldMk cId="1827722139" sldId="258"/>
            <ac:inkMk id="100" creationId="{F33F207B-1546-47DA-9F7F-829182C4C18B}"/>
          </ac:inkMkLst>
        </pc:inkChg>
        <pc:inkChg chg="add del">
          <ac:chgData name="Viet Anh Nguyen" userId="b95f61ff061388d5" providerId="LiveId" clId="{53E328E6-E103-4AF4-B56B-6EFF25F2648E}" dt="2022-01-17T07:14:13.122" v="106"/>
          <ac:inkMkLst>
            <pc:docMk/>
            <pc:sldMk cId="1827722139" sldId="258"/>
            <ac:inkMk id="101" creationId="{19A8C4A8-3BF2-42C4-8BD9-C9BC11D34320}"/>
          </ac:inkMkLst>
        </pc:inkChg>
        <pc:inkChg chg="add del">
          <ac:chgData name="Viet Anh Nguyen" userId="b95f61ff061388d5" providerId="LiveId" clId="{53E328E6-E103-4AF4-B56B-6EFF25F2648E}" dt="2022-01-17T07:14:16.896" v="118"/>
          <ac:inkMkLst>
            <pc:docMk/>
            <pc:sldMk cId="1827722139" sldId="258"/>
            <ac:inkMk id="102" creationId="{57ACD193-4C2E-44C2-8632-4DBECC3CE6FD}"/>
          </ac:inkMkLst>
        </pc:inkChg>
        <pc:inkChg chg="add">
          <ac:chgData name="Viet Anh Nguyen" userId="b95f61ff061388d5" providerId="LiveId" clId="{53E328E6-E103-4AF4-B56B-6EFF25F2648E}" dt="2022-01-17T07:14:13.122" v="106"/>
          <ac:inkMkLst>
            <pc:docMk/>
            <pc:sldMk cId="1827722139" sldId="258"/>
            <ac:inkMk id="103" creationId="{256CB260-981D-47FA-88B5-A334297B754F}"/>
          </ac:inkMkLst>
        </pc:inkChg>
        <pc:inkChg chg="add">
          <ac:chgData name="Viet Anh Nguyen" userId="b95f61ff061388d5" providerId="LiveId" clId="{53E328E6-E103-4AF4-B56B-6EFF25F2648E}" dt="2022-01-17T07:14:13.122" v="106"/>
          <ac:inkMkLst>
            <pc:docMk/>
            <pc:sldMk cId="1827722139" sldId="258"/>
            <ac:inkMk id="104" creationId="{7A072C20-5061-4466-ACC8-5675A922A7A7}"/>
          </ac:inkMkLst>
        </pc:inkChg>
        <pc:inkChg chg="add del">
          <ac:chgData name="Viet Anh Nguyen" userId="b95f61ff061388d5" providerId="LiveId" clId="{53E328E6-E103-4AF4-B56B-6EFF25F2648E}" dt="2022-01-17T07:14:16.896" v="118"/>
          <ac:inkMkLst>
            <pc:docMk/>
            <pc:sldMk cId="1827722139" sldId="258"/>
            <ac:inkMk id="105" creationId="{D459586F-9F1A-4654-BEFE-618DB3B21088}"/>
          </ac:inkMkLst>
        </pc:inkChg>
        <pc:inkChg chg="add del">
          <ac:chgData name="Viet Anh Nguyen" userId="b95f61ff061388d5" providerId="LiveId" clId="{53E328E6-E103-4AF4-B56B-6EFF25F2648E}" dt="2022-01-17T07:14:16.896" v="118"/>
          <ac:inkMkLst>
            <pc:docMk/>
            <pc:sldMk cId="1827722139" sldId="258"/>
            <ac:inkMk id="106" creationId="{7185B5EB-A778-404C-995B-4A5EA6CAD0F7}"/>
          </ac:inkMkLst>
        </pc:inkChg>
        <pc:inkChg chg="add del">
          <ac:chgData name="Viet Anh Nguyen" userId="b95f61ff061388d5" providerId="LiveId" clId="{53E328E6-E103-4AF4-B56B-6EFF25F2648E}" dt="2022-01-17T07:14:16.896" v="118"/>
          <ac:inkMkLst>
            <pc:docMk/>
            <pc:sldMk cId="1827722139" sldId="258"/>
            <ac:inkMk id="107" creationId="{4435080E-D76D-4C96-8924-001F89AF4F96}"/>
          </ac:inkMkLst>
        </pc:inkChg>
        <pc:inkChg chg="add del">
          <ac:chgData name="Viet Anh Nguyen" userId="b95f61ff061388d5" providerId="LiveId" clId="{53E328E6-E103-4AF4-B56B-6EFF25F2648E}" dt="2022-01-17T07:14:16.896" v="118"/>
          <ac:inkMkLst>
            <pc:docMk/>
            <pc:sldMk cId="1827722139" sldId="258"/>
            <ac:inkMk id="108" creationId="{3F3716F2-7E80-4909-96C2-289A633D82D4}"/>
          </ac:inkMkLst>
        </pc:inkChg>
        <pc:inkChg chg="add del">
          <ac:chgData name="Viet Anh Nguyen" userId="b95f61ff061388d5" providerId="LiveId" clId="{53E328E6-E103-4AF4-B56B-6EFF25F2648E}" dt="2022-01-17T07:14:16.896" v="118"/>
          <ac:inkMkLst>
            <pc:docMk/>
            <pc:sldMk cId="1827722139" sldId="258"/>
            <ac:inkMk id="109" creationId="{969A4748-C0D7-4A63-8FB4-9FD54A9E931C}"/>
          </ac:inkMkLst>
        </pc:inkChg>
        <pc:inkChg chg="add del">
          <ac:chgData name="Viet Anh Nguyen" userId="b95f61ff061388d5" providerId="LiveId" clId="{53E328E6-E103-4AF4-B56B-6EFF25F2648E}" dt="2022-01-17T07:14:16.896" v="118"/>
          <ac:inkMkLst>
            <pc:docMk/>
            <pc:sldMk cId="1827722139" sldId="258"/>
            <ac:inkMk id="110" creationId="{A85E1FEC-D465-41E5-878B-EFA91F4C47E1}"/>
          </ac:inkMkLst>
        </pc:inkChg>
        <pc:inkChg chg="add del">
          <ac:chgData name="Viet Anh Nguyen" userId="b95f61ff061388d5" providerId="LiveId" clId="{53E328E6-E103-4AF4-B56B-6EFF25F2648E}" dt="2022-01-17T07:14:16.896" v="118"/>
          <ac:inkMkLst>
            <pc:docMk/>
            <pc:sldMk cId="1827722139" sldId="258"/>
            <ac:inkMk id="111" creationId="{9CC615D3-8696-473B-8F0D-B976408D5A6A}"/>
          </ac:inkMkLst>
        </pc:inkChg>
        <pc:inkChg chg="add del">
          <ac:chgData name="Viet Anh Nguyen" userId="b95f61ff061388d5" providerId="LiveId" clId="{53E328E6-E103-4AF4-B56B-6EFF25F2648E}" dt="2022-01-17T07:14:16.896" v="118"/>
          <ac:inkMkLst>
            <pc:docMk/>
            <pc:sldMk cId="1827722139" sldId="258"/>
            <ac:inkMk id="112" creationId="{3CB22E44-33E1-4524-84D7-F9582CF4ADF6}"/>
          </ac:inkMkLst>
        </pc:inkChg>
        <pc:inkChg chg="add del">
          <ac:chgData name="Viet Anh Nguyen" userId="b95f61ff061388d5" providerId="LiveId" clId="{53E328E6-E103-4AF4-B56B-6EFF25F2648E}" dt="2022-01-17T07:14:16.896" v="118"/>
          <ac:inkMkLst>
            <pc:docMk/>
            <pc:sldMk cId="1827722139" sldId="258"/>
            <ac:inkMk id="113" creationId="{1C625CDA-05B4-45DC-9C90-5A24E0699C47}"/>
          </ac:inkMkLst>
        </pc:inkChg>
        <pc:inkChg chg="add del">
          <ac:chgData name="Viet Anh Nguyen" userId="b95f61ff061388d5" providerId="LiveId" clId="{53E328E6-E103-4AF4-B56B-6EFF25F2648E}" dt="2022-01-17T07:14:16.896" v="118"/>
          <ac:inkMkLst>
            <pc:docMk/>
            <pc:sldMk cId="1827722139" sldId="258"/>
            <ac:inkMk id="114" creationId="{39B774D0-9B52-46ED-92C1-E04DEFCEF30C}"/>
          </ac:inkMkLst>
        </pc:inkChg>
        <pc:inkChg chg="add del">
          <ac:chgData name="Viet Anh Nguyen" userId="b95f61ff061388d5" providerId="LiveId" clId="{53E328E6-E103-4AF4-B56B-6EFF25F2648E}" dt="2022-01-17T07:14:16.896" v="118"/>
          <ac:inkMkLst>
            <pc:docMk/>
            <pc:sldMk cId="1827722139" sldId="258"/>
            <ac:inkMk id="115" creationId="{7F6B27D3-42BD-41F1-BC76-5D3383670D5B}"/>
          </ac:inkMkLst>
        </pc:inkChg>
        <pc:inkChg chg="add del">
          <ac:chgData name="Viet Anh Nguyen" userId="b95f61ff061388d5" providerId="LiveId" clId="{53E328E6-E103-4AF4-B56B-6EFF25F2648E}" dt="2022-01-17T07:14:18.144" v="121"/>
          <ac:inkMkLst>
            <pc:docMk/>
            <pc:sldMk cId="1827722139" sldId="258"/>
            <ac:inkMk id="116" creationId="{05B7B9AE-E0A6-4227-9D6D-33775EA9D57A}"/>
          </ac:inkMkLst>
        </pc:inkChg>
        <pc:inkChg chg="add">
          <ac:chgData name="Viet Anh Nguyen" userId="b95f61ff061388d5" providerId="LiveId" clId="{53E328E6-E103-4AF4-B56B-6EFF25F2648E}" dt="2022-01-17T07:14:16.896" v="118"/>
          <ac:inkMkLst>
            <pc:docMk/>
            <pc:sldMk cId="1827722139" sldId="258"/>
            <ac:inkMk id="117" creationId="{9C6CF688-A5B1-4AC6-BE98-AF3C79186607}"/>
          </ac:inkMkLst>
        </pc:inkChg>
        <pc:inkChg chg="add">
          <ac:chgData name="Viet Anh Nguyen" userId="b95f61ff061388d5" providerId="LiveId" clId="{53E328E6-E103-4AF4-B56B-6EFF25F2648E}" dt="2022-01-17T07:14:16.896" v="118"/>
          <ac:inkMkLst>
            <pc:docMk/>
            <pc:sldMk cId="1827722139" sldId="258"/>
            <ac:inkMk id="118" creationId="{6F20B444-1F55-4DCD-99F6-F38E609BB56A}"/>
          </ac:inkMkLst>
        </pc:inkChg>
        <pc:inkChg chg="add del">
          <ac:chgData name="Viet Anh Nguyen" userId="b95f61ff061388d5" providerId="LiveId" clId="{53E328E6-E103-4AF4-B56B-6EFF25F2648E}" dt="2022-01-17T07:14:18.144" v="121"/>
          <ac:inkMkLst>
            <pc:docMk/>
            <pc:sldMk cId="1827722139" sldId="258"/>
            <ac:inkMk id="119" creationId="{51314CBA-7D45-4E55-9E17-7CA713942EB6}"/>
          </ac:inkMkLst>
        </pc:inkChg>
        <pc:inkChg chg="add del">
          <ac:chgData name="Viet Anh Nguyen" userId="b95f61ff061388d5" providerId="LiveId" clId="{53E328E6-E103-4AF4-B56B-6EFF25F2648E}" dt="2022-01-17T07:14:18.144" v="121"/>
          <ac:inkMkLst>
            <pc:docMk/>
            <pc:sldMk cId="1827722139" sldId="258"/>
            <ac:inkMk id="120" creationId="{29B72AAA-0A9B-423A-96F2-B76FF6627C42}"/>
          </ac:inkMkLst>
        </pc:inkChg>
        <pc:inkChg chg="add">
          <ac:chgData name="Viet Anh Nguyen" userId="b95f61ff061388d5" providerId="LiveId" clId="{53E328E6-E103-4AF4-B56B-6EFF25F2648E}" dt="2022-01-17T07:14:18.144" v="121"/>
          <ac:inkMkLst>
            <pc:docMk/>
            <pc:sldMk cId="1827722139" sldId="258"/>
            <ac:inkMk id="121" creationId="{34CC8C31-681E-45DE-BE70-0CB42D3D6BF3}"/>
          </ac:inkMkLst>
        </pc:inkChg>
        <pc:inkChg chg="add del">
          <ac:chgData name="Viet Anh Nguyen" userId="b95f61ff061388d5" providerId="LiveId" clId="{53E328E6-E103-4AF4-B56B-6EFF25F2648E}" dt="2022-01-17T07:14:19.658" v="125"/>
          <ac:inkMkLst>
            <pc:docMk/>
            <pc:sldMk cId="1827722139" sldId="258"/>
            <ac:inkMk id="122" creationId="{0FFC172D-A727-427E-9D0B-A18EB2724F2E}"/>
          </ac:inkMkLst>
        </pc:inkChg>
        <pc:inkChg chg="add del">
          <ac:chgData name="Viet Anh Nguyen" userId="b95f61ff061388d5" providerId="LiveId" clId="{53E328E6-E103-4AF4-B56B-6EFF25F2648E}" dt="2022-01-17T07:14:19.658" v="125"/>
          <ac:inkMkLst>
            <pc:docMk/>
            <pc:sldMk cId="1827722139" sldId="258"/>
            <ac:inkMk id="123" creationId="{EE33CE11-E1BD-4FF7-807A-99C0DD999A42}"/>
          </ac:inkMkLst>
        </pc:inkChg>
        <pc:inkChg chg="add del">
          <ac:chgData name="Viet Anh Nguyen" userId="b95f61ff061388d5" providerId="LiveId" clId="{53E328E6-E103-4AF4-B56B-6EFF25F2648E}" dt="2022-01-17T07:14:19.658" v="125"/>
          <ac:inkMkLst>
            <pc:docMk/>
            <pc:sldMk cId="1827722139" sldId="258"/>
            <ac:inkMk id="124" creationId="{7F334EE1-6148-4D6E-A17F-E36AF1319D02}"/>
          </ac:inkMkLst>
        </pc:inkChg>
        <pc:inkChg chg="add">
          <ac:chgData name="Viet Anh Nguyen" userId="b95f61ff061388d5" providerId="LiveId" clId="{53E328E6-E103-4AF4-B56B-6EFF25F2648E}" dt="2022-01-17T07:14:19.658" v="125"/>
          <ac:inkMkLst>
            <pc:docMk/>
            <pc:sldMk cId="1827722139" sldId="258"/>
            <ac:inkMk id="125" creationId="{35C8B348-F81E-4832-B5B1-23A9E99C0B8D}"/>
          </ac:inkMkLst>
        </pc:inkChg>
        <pc:inkChg chg="add del">
          <ac:chgData name="Viet Anh Nguyen" userId="b95f61ff061388d5" providerId="LiveId" clId="{53E328E6-E103-4AF4-B56B-6EFF25F2648E}" dt="2022-01-17T07:14:30.511" v="128"/>
          <ac:inkMkLst>
            <pc:docMk/>
            <pc:sldMk cId="1827722139" sldId="258"/>
            <ac:inkMk id="126" creationId="{862AD355-A052-4213-A1FE-E525F8A3DAA7}"/>
          </ac:inkMkLst>
        </pc:inkChg>
        <pc:inkChg chg="add del">
          <ac:chgData name="Viet Anh Nguyen" userId="b95f61ff061388d5" providerId="LiveId" clId="{53E328E6-E103-4AF4-B56B-6EFF25F2648E}" dt="2022-01-17T07:14:30.511" v="128"/>
          <ac:inkMkLst>
            <pc:docMk/>
            <pc:sldMk cId="1827722139" sldId="258"/>
            <ac:inkMk id="127" creationId="{B9053595-FF55-4174-AD53-4877B393216D}"/>
          </ac:inkMkLst>
        </pc:inkChg>
        <pc:inkChg chg="add del">
          <ac:chgData name="Viet Anh Nguyen" userId="b95f61ff061388d5" providerId="LiveId" clId="{53E328E6-E103-4AF4-B56B-6EFF25F2648E}" dt="2022-01-17T07:14:31.985" v="131"/>
          <ac:inkMkLst>
            <pc:docMk/>
            <pc:sldMk cId="1827722139" sldId="258"/>
            <ac:inkMk id="128" creationId="{C0B4E409-0F6E-47DF-A70A-558C3AB88E2D}"/>
          </ac:inkMkLst>
        </pc:inkChg>
        <pc:inkChg chg="add del">
          <ac:chgData name="Viet Anh Nguyen" userId="b95f61ff061388d5" providerId="LiveId" clId="{53E328E6-E103-4AF4-B56B-6EFF25F2648E}" dt="2022-01-17T07:14:31.985" v="131"/>
          <ac:inkMkLst>
            <pc:docMk/>
            <pc:sldMk cId="1827722139" sldId="258"/>
            <ac:inkMk id="129" creationId="{CA5EECD7-7CE6-4EBB-9FD3-E7D05BD620D7}"/>
          </ac:inkMkLst>
        </pc:inkChg>
        <pc:inkChg chg="add del">
          <ac:chgData name="Viet Anh Nguyen" userId="b95f61ff061388d5" providerId="LiveId" clId="{53E328E6-E103-4AF4-B56B-6EFF25F2648E}" dt="2022-01-17T07:14:31.985" v="131"/>
          <ac:inkMkLst>
            <pc:docMk/>
            <pc:sldMk cId="1827722139" sldId="258"/>
            <ac:inkMk id="130" creationId="{0FBB010A-E693-4A0A-837F-35F32CDC7B75}"/>
          </ac:inkMkLst>
        </pc:inkChg>
        <pc:inkChg chg="add">
          <ac:chgData name="Viet Anh Nguyen" userId="b95f61ff061388d5" providerId="LiveId" clId="{53E328E6-E103-4AF4-B56B-6EFF25F2648E}" dt="2022-01-17T07:14:31.985" v="131"/>
          <ac:inkMkLst>
            <pc:docMk/>
            <pc:sldMk cId="1827722139" sldId="258"/>
            <ac:inkMk id="131" creationId="{AFDAC166-7BF5-45F9-83CD-14F30FA3ACB0}"/>
          </ac:inkMkLst>
        </pc:inkChg>
        <pc:inkChg chg="add del">
          <ac:chgData name="Viet Anh Nguyen" userId="b95f61ff061388d5" providerId="LiveId" clId="{53E328E6-E103-4AF4-B56B-6EFF25F2648E}" dt="2022-01-17T07:14:33.912" v="135"/>
          <ac:inkMkLst>
            <pc:docMk/>
            <pc:sldMk cId="1827722139" sldId="258"/>
            <ac:inkMk id="132" creationId="{5F84EF77-89E6-4850-9B6F-41E9004C8965}"/>
          </ac:inkMkLst>
        </pc:inkChg>
        <pc:inkChg chg="add del">
          <ac:chgData name="Viet Anh Nguyen" userId="b95f61ff061388d5" providerId="LiveId" clId="{53E328E6-E103-4AF4-B56B-6EFF25F2648E}" dt="2022-01-17T07:14:33.912" v="135"/>
          <ac:inkMkLst>
            <pc:docMk/>
            <pc:sldMk cId="1827722139" sldId="258"/>
            <ac:inkMk id="133" creationId="{17A904A2-187E-4963-A929-595A75CCFCCE}"/>
          </ac:inkMkLst>
        </pc:inkChg>
        <pc:inkChg chg="add del">
          <ac:chgData name="Viet Anh Nguyen" userId="b95f61ff061388d5" providerId="LiveId" clId="{53E328E6-E103-4AF4-B56B-6EFF25F2648E}" dt="2022-01-17T07:14:33.912" v="135"/>
          <ac:inkMkLst>
            <pc:docMk/>
            <pc:sldMk cId="1827722139" sldId="258"/>
            <ac:inkMk id="134" creationId="{C085434F-1769-4CDC-BDD8-FC6487FE8CA5}"/>
          </ac:inkMkLst>
        </pc:inkChg>
        <pc:inkChg chg="add">
          <ac:chgData name="Viet Anh Nguyen" userId="b95f61ff061388d5" providerId="LiveId" clId="{53E328E6-E103-4AF4-B56B-6EFF25F2648E}" dt="2022-01-17T07:14:33.912" v="135"/>
          <ac:inkMkLst>
            <pc:docMk/>
            <pc:sldMk cId="1827722139" sldId="258"/>
            <ac:inkMk id="135" creationId="{7DAECAB3-14D2-454C-B6C2-1A5145E819A2}"/>
          </ac:inkMkLst>
        </pc:inkChg>
        <pc:inkChg chg="add del">
          <ac:chgData name="Viet Anh Nguyen" userId="b95f61ff061388d5" providerId="LiveId" clId="{53E328E6-E103-4AF4-B56B-6EFF25F2648E}" dt="2022-01-17T07:14:50.736" v="142"/>
          <ac:inkMkLst>
            <pc:docMk/>
            <pc:sldMk cId="1827722139" sldId="258"/>
            <ac:inkMk id="136" creationId="{13307F40-74E1-4523-9C18-54CADCC902DA}"/>
          </ac:inkMkLst>
        </pc:inkChg>
        <pc:inkChg chg="add del">
          <ac:chgData name="Viet Anh Nguyen" userId="b95f61ff061388d5" providerId="LiveId" clId="{53E328E6-E103-4AF4-B56B-6EFF25F2648E}" dt="2022-01-17T07:14:50.736" v="142"/>
          <ac:inkMkLst>
            <pc:docMk/>
            <pc:sldMk cId="1827722139" sldId="258"/>
            <ac:inkMk id="137" creationId="{8D3D8801-8378-4F69-BDB5-5051ACDC732B}"/>
          </ac:inkMkLst>
        </pc:inkChg>
        <pc:inkChg chg="add del">
          <ac:chgData name="Viet Anh Nguyen" userId="b95f61ff061388d5" providerId="LiveId" clId="{53E328E6-E103-4AF4-B56B-6EFF25F2648E}" dt="2022-01-17T07:14:50.736" v="142"/>
          <ac:inkMkLst>
            <pc:docMk/>
            <pc:sldMk cId="1827722139" sldId="258"/>
            <ac:inkMk id="138" creationId="{28628434-A20E-41B6-BFD0-652744552192}"/>
          </ac:inkMkLst>
        </pc:inkChg>
        <pc:inkChg chg="add del">
          <ac:chgData name="Viet Anh Nguyen" userId="b95f61ff061388d5" providerId="LiveId" clId="{53E328E6-E103-4AF4-B56B-6EFF25F2648E}" dt="2022-01-17T07:14:50.736" v="142"/>
          <ac:inkMkLst>
            <pc:docMk/>
            <pc:sldMk cId="1827722139" sldId="258"/>
            <ac:inkMk id="139" creationId="{D56DC993-33C9-4A90-929E-5B741D3EF275}"/>
          </ac:inkMkLst>
        </pc:inkChg>
        <pc:inkChg chg="add del">
          <ac:chgData name="Viet Anh Nguyen" userId="b95f61ff061388d5" providerId="LiveId" clId="{53E328E6-E103-4AF4-B56B-6EFF25F2648E}" dt="2022-01-17T07:14:50.736" v="142"/>
          <ac:inkMkLst>
            <pc:docMk/>
            <pc:sldMk cId="1827722139" sldId="258"/>
            <ac:inkMk id="140" creationId="{BF52C65F-7AF1-4540-9122-85EBCD8191B4}"/>
          </ac:inkMkLst>
        </pc:inkChg>
        <pc:inkChg chg="add del">
          <ac:chgData name="Viet Anh Nguyen" userId="b95f61ff061388d5" providerId="LiveId" clId="{53E328E6-E103-4AF4-B56B-6EFF25F2648E}" dt="2022-01-17T07:14:50.736" v="142"/>
          <ac:inkMkLst>
            <pc:docMk/>
            <pc:sldMk cId="1827722139" sldId="258"/>
            <ac:inkMk id="141" creationId="{7C170919-C392-4759-836E-7C76DDF6904D}"/>
          </ac:inkMkLst>
        </pc:inkChg>
        <pc:inkChg chg="add">
          <ac:chgData name="Viet Anh Nguyen" userId="b95f61ff061388d5" providerId="LiveId" clId="{53E328E6-E103-4AF4-B56B-6EFF25F2648E}" dt="2022-01-17T07:14:50.736" v="142"/>
          <ac:inkMkLst>
            <pc:docMk/>
            <pc:sldMk cId="1827722139" sldId="258"/>
            <ac:inkMk id="142" creationId="{9FC9CECF-9370-4347-8B3E-84E7CC58792D}"/>
          </ac:inkMkLst>
        </pc:inkChg>
        <pc:inkChg chg="add">
          <ac:chgData name="Viet Anh Nguyen" userId="b95f61ff061388d5" providerId="LiveId" clId="{53E328E6-E103-4AF4-B56B-6EFF25F2648E}" dt="2022-01-17T07:15:33.098" v="143" actId="9405"/>
          <ac:inkMkLst>
            <pc:docMk/>
            <pc:sldMk cId="1827722139" sldId="258"/>
            <ac:inkMk id="143" creationId="{8E397565-B832-4963-9943-F02EBD264EDC}"/>
          </ac:inkMkLst>
        </pc:inkChg>
        <pc:inkChg chg="add">
          <ac:chgData name="Viet Anh Nguyen" userId="b95f61ff061388d5" providerId="LiveId" clId="{53E328E6-E103-4AF4-B56B-6EFF25F2648E}" dt="2022-01-17T07:15:33.301" v="144" actId="9405"/>
          <ac:inkMkLst>
            <pc:docMk/>
            <pc:sldMk cId="1827722139" sldId="258"/>
            <ac:inkMk id="144" creationId="{6FC2EDBF-5FB9-4646-89EE-A92D7A335238}"/>
          </ac:inkMkLst>
        </pc:inkChg>
        <pc:inkChg chg="add del">
          <ac:chgData name="Viet Anh Nguyen" userId="b95f61ff061388d5" providerId="LiveId" clId="{53E328E6-E103-4AF4-B56B-6EFF25F2648E}" dt="2022-01-17T07:15:36.552" v="153"/>
          <ac:inkMkLst>
            <pc:docMk/>
            <pc:sldMk cId="1827722139" sldId="258"/>
            <ac:inkMk id="145" creationId="{AAC1D2B0-FF38-4887-B1ED-7746D68A3A11}"/>
          </ac:inkMkLst>
        </pc:inkChg>
        <pc:inkChg chg="add del">
          <ac:chgData name="Viet Anh Nguyen" userId="b95f61ff061388d5" providerId="LiveId" clId="{53E328E6-E103-4AF4-B56B-6EFF25F2648E}" dt="2022-01-17T07:15:36.552" v="153"/>
          <ac:inkMkLst>
            <pc:docMk/>
            <pc:sldMk cId="1827722139" sldId="258"/>
            <ac:inkMk id="146" creationId="{9F07A9F1-CBE9-4209-AF9E-34BA955B917B}"/>
          </ac:inkMkLst>
        </pc:inkChg>
        <pc:inkChg chg="add del">
          <ac:chgData name="Viet Anh Nguyen" userId="b95f61ff061388d5" providerId="LiveId" clId="{53E328E6-E103-4AF4-B56B-6EFF25F2648E}" dt="2022-01-17T07:15:36.552" v="153"/>
          <ac:inkMkLst>
            <pc:docMk/>
            <pc:sldMk cId="1827722139" sldId="258"/>
            <ac:inkMk id="147" creationId="{4E997493-FB58-4587-AA2B-911087519BC6}"/>
          </ac:inkMkLst>
        </pc:inkChg>
        <pc:inkChg chg="add del">
          <ac:chgData name="Viet Anh Nguyen" userId="b95f61ff061388d5" providerId="LiveId" clId="{53E328E6-E103-4AF4-B56B-6EFF25F2648E}" dt="2022-01-17T07:15:36.552" v="153"/>
          <ac:inkMkLst>
            <pc:docMk/>
            <pc:sldMk cId="1827722139" sldId="258"/>
            <ac:inkMk id="148" creationId="{E8AE6988-9842-465F-B4B1-F2BAB482B354}"/>
          </ac:inkMkLst>
        </pc:inkChg>
        <pc:inkChg chg="add del">
          <ac:chgData name="Viet Anh Nguyen" userId="b95f61ff061388d5" providerId="LiveId" clId="{53E328E6-E103-4AF4-B56B-6EFF25F2648E}" dt="2022-01-17T07:15:36.552" v="153"/>
          <ac:inkMkLst>
            <pc:docMk/>
            <pc:sldMk cId="1827722139" sldId="258"/>
            <ac:inkMk id="149" creationId="{97FF7716-1A94-41C9-903B-1ADDE3229DE4}"/>
          </ac:inkMkLst>
        </pc:inkChg>
        <pc:inkChg chg="add del">
          <ac:chgData name="Viet Anh Nguyen" userId="b95f61ff061388d5" providerId="LiveId" clId="{53E328E6-E103-4AF4-B56B-6EFF25F2648E}" dt="2022-01-17T07:15:36.552" v="153"/>
          <ac:inkMkLst>
            <pc:docMk/>
            <pc:sldMk cId="1827722139" sldId="258"/>
            <ac:inkMk id="150" creationId="{9EE862AE-9685-4BDE-B199-73D98DC5329C}"/>
          </ac:inkMkLst>
        </pc:inkChg>
        <pc:inkChg chg="add del">
          <ac:chgData name="Viet Anh Nguyen" userId="b95f61ff061388d5" providerId="LiveId" clId="{53E328E6-E103-4AF4-B56B-6EFF25F2648E}" dt="2022-01-17T07:15:36.552" v="153"/>
          <ac:inkMkLst>
            <pc:docMk/>
            <pc:sldMk cId="1827722139" sldId="258"/>
            <ac:inkMk id="151" creationId="{05386C62-B6D2-489D-B443-54C38D838F22}"/>
          </ac:inkMkLst>
        </pc:inkChg>
        <pc:inkChg chg="add del">
          <ac:chgData name="Viet Anh Nguyen" userId="b95f61ff061388d5" providerId="LiveId" clId="{53E328E6-E103-4AF4-B56B-6EFF25F2648E}" dt="2022-01-17T07:15:36.552" v="153"/>
          <ac:inkMkLst>
            <pc:docMk/>
            <pc:sldMk cId="1827722139" sldId="258"/>
            <ac:inkMk id="152" creationId="{79E34DA8-1E78-485E-82FF-574489434E26}"/>
          </ac:inkMkLst>
        </pc:inkChg>
        <pc:inkChg chg="add">
          <ac:chgData name="Viet Anh Nguyen" userId="b95f61ff061388d5" providerId="LiveId" clId="{53E328E6-E103-4AF4-B56B-6EFF25F2648E}" dt="2022-01-17T07:15:36.552" v="153"/>
          <ac:inkMkLst>
            <pc:docMk/>
            <pc:sldMk cId="1827722139" sldId="258"/>
            <ac:inkMk id="153" creationId="{E12F442C-E96D-461E-82ED-FFBD5B1E80AD}"/>
          </ac:inkMkLst>
        </pc:inkChg>
        <pc:inkChg chg="add">
          <ac:chgData name="Viet Anh Nguyen" userId="b95f61ff061388d5" providerId="LiveId" clId="{53E328E6-E103-4AF4-B56B-6EFF25F2648E}" dt="2022-01-17T07:15:36.552" v="153"/>
          <ac:inkMkLst>
            <pc:docMk/>
            <pc:sldMk cId="1827722139" sldId="258"/>
            <ac:inkMk id="154" creationId="{731254FF-60F0-487F-B590-E3EF524DEA0D}"/>
          </ac:inkMkLst>
        </pc:inkChg>
      </pc:sldChg>
      <pc:sldChg chg="addSp delSp mod">
        <pc:chgData name="Viet Anh Nguyen" userId="b95f61ff061388d5" providerId="LiveId" clId="{53E328E6-E103-4AF4-B56B-6EFF25F2648E}" dt="2022-01-17T08:33:14.763" v="221"/>
        <pc:sldMkLst>
          <pc:docMk/>
          <pc:sldMk cId="2744756099" sldId="259"/>
        </pc:sldMkLst>
        <pc:inkChg chg="add del">
          <ac:chgData name="Viet Anh Nguyen" userId="b95f61ff061388d5" providerId="LiveId" clId="{53E328E6-E103-4AF4-B56B-6EFF25F2648E}" dt="2022-01-17T08:32:49.142" v="163"/>
          <ac:inkMkLst>
            <pc:docMk/>
            <pc:sldMk cId="2744756099" sldId="259"/>
            <ac:inkMk id="3" creationId="{5FFFE2AA-7E61-42B5-9296-D3C91B1A9FB6}"/>
          </ac:inkMkLst>
        </pc:inkChg>
        <pc:inkChg chg="add del">
          <ac:chgData name="Viet Anh Nguyen" userId="b95f61ff061388d5" providerId="LiveId" clId="{53E328E6-E103-4AF4-B56B-6EFF25F2648E}" dt="2022-01-17T08:32:49.142" v="163"/>
          <ac:inkMkLst>
            <pc:docMk/>
            <pc:sldMk cId="2744756099" sldId="259"/>
            <ac:inkMk id="4" creationId="{F76E3AB4-D90C-4E02-921E-2680F9E83362}"/>
          </ac:inkMkLst>
        </pc:inkChg>
        <pc:inkChg chg="add del">
          <ac:chgData name="Viet Anh Nguyen" userId="b95f61ff061388d5" providerId="LiveId" clId="{53E328E6-E103-4AF4-B56B-6EFF25F2648E}" dt="2022-01-17T08:32:49.142" v="163"/>
          <ac:inkMkLst>
            <pc:docMk/>
            <pc:sldMk cId="2744756099" sldId="259"/>
            <ac:inkMk id="5" creationId="{243D1081-B108-4161-BED4-F0586B7AA6E5}"/>
          </ac:inkMkLst>
        </pc:inkChg>
        <pc:inkChg chg="add del">
          <ac:chgData name="Viet Anh Nguyen" userId="b95f61ff061388d5" providerId="LiveId" clId="{53E328E6-E103-4AF4-B56B-6EFF25F2648E}" dt="2022-01-17T08:32:49.142" v="163"/>
          <ac:inkMkLst>
            <pc:docMk/>
            <pc:sldMk cId="2744756099" sldId="259"/>
            <ac:inkMk id="6" creationId="{AF80D355-3FEB-4E44-B804-87F1AB427B9D}"/>
          </ac:inkMkLst>
        </pc:inkChg>
        <pc:inkChg chg="add del">
          <ac:chgData name="Viet Anh Nguyen" userId="b95f61ff061388d5" providerId="LiveId" clId="{53E328E6-E103-4AF4-B56B-6EFF25F2648E}" dt="2022-01-17T08:32:49.142" v="163"/>
          <ac:inkMkLst>
            <pc:docMk/>
            <pc:sldMk cId="2744756099" sldId="259"/>
            <ac:inkMk id="7" creationId="{CB788C00-0282-443B-8A2B-2DA9CF065E2D}"/>
          </ac:inkMkLst>
        </pc:inkChg>
        <pc:inkChg chg="add del">
          <ac:chgData name="Viet Anh Nguyen" userId="b95f61ff061388d5" providerId="LiveId" clId="{53E328E6-E103-4AF4-B56B-6EFF25F2648E}" dt="2022-01-17T08:32:49.142" v="163"/>
          <ac:inkMkLst>
            <pc:docMk/>
            <pc:sldMk cId="2744756099" sldId="259"/>
            <ac:inkMk id="8" creationId="{9CAD1ECC-DC8D-4FEA-84BA-155FE244D726}"/>
          </ac:inkMkLst>
        </pc:inkChg>
        <pc:inkChg chg="add del">
          <ac:chgData name="Viet Anh Nguyen" userId="b95f61ff061388d5" providerId="LiveId" clId="{53E328E6-E103-4AF4-B56B-6EFF25F2648E}" dt="2022-01-17T08:32:49.142" v="163"/>
          <ac:inkMkLst>
            <pc:docMk/>
            <pc:sldMk cId="2744756099" sldId="259"/>
            <ac:inkMk id="9" creationId="{BE2C1251-9937-4952-9259-B5C9B8A2610F}"/>
          </ac:inkMkLst>
        </pc:inkChg>
        <pc:inkChg chg="add del">
          <ac:chgData name="Viet Anh Nguyen" userId="b95f61ff061388d5" providerId="LiveId" clId="{53E328E6-E103-4AF4-B56B-6EFF25F2648E}" dt="2022-01-17T08:32:49.142" v="163"/>
          <ac:inkMkLst>
            <pc:docMk/>
            <pc:sldMk cId="2744756099" sldId="259"/>
            <ac:inkMk id="10" creationId="{81226E6A-11AD-480D-948F-5FBC065AC032}"/>
          </ac:inkMkLst>
        </pc:inkChg>
        <pc:inkChg chg="add del">
          <ac:chgData name="Viet Anh Nguyen" userId="b95f61ff061388d5" providerId="LiveId" clId="{53E328E6-E103-4AF4-B56B-6EFF25F2648E}" dt="2022-01-17T08:32:49.142" v="163"/>
          <ac:inkMkLst>
            <pc:docMk/>
            <pc:sldMk cId="2744756099" sldId="259"/>
            <ac:inkMk id="11" creationId="{22DC54FB-A649-4CA9-9981-337AEAB8E0D3}"/>
          </ac:inkMkLst>
        </pc:inkChg>
        <pc:inkChg chg="add">
          <ac:chgData name="Viet Anh Nguyen" userId="b95f61ff061388d5" providerId="LiveId" clId="{53E328E6-E103-4AF4-B56B-6EFF25F2648E}" dt="2022-01-17T08:32:49.142" v="163"/>
          <ac:inkMkLst>
            <pc:docMk/>
            <pc:sldMk cId="2744756099" sldId="259"/>
            <ac:inkMk id="12" creationId="{7A0032DF-0DCD-4FA5-976E-0E77AD572E57}"/>
          </ac:inkMkLst>
        </pc:inkChg>
        <pc:inkChg chg="add">
          <ac:chgData name="Viet Anh Nguyen" userId="b95f61ff061388d5" providerId="LiveId" clId="{53E328E6-E103-4AF4-B56B-6EFF25F2648E}" dt="2022-01-17T08:32:49.142" v="163"/>
          <ac:inkMkLst>
            <pc:docMk/>
            <pc:sldMk cId="2744756099" sldId="259"/>
            <ac:inkMk id="13" creationId="{3CAF4EEB-270C-4C61-B8F2-2EF921B2B76B}"/>
          </ac:inkMkLst>
        </pc:inkChg>
        <pc:inkChg chg="add del">
          <ac:chgData name="Viet Anh Nguyen" userId="b95f61ff061388d5" providerId="LiveId" clId="{53E328E6-E103-4AF4-B56B-6EFF25F2648E}" dt="2022-01-17T08:32:53.889" v="177"/>
          <ac:inkMkLst>
            <pc:docMk/>
            <pc:sldMk cId="2744756099" sldId="259"/>
            <ac:inkMk id="14" creationId="{DE664246-CD1D-45C5-9F3D-006EB2099545}"/>
          </ac:inkMkLst>
        </pc:inkChg>
        <pc:inkChg chg="add del">
          <ac:chgData name="Viet Anh Nguyen" userId="b95f61ff061388d5" providerId="LiveId" clId="{53E328E6-E103-4AF4-B56B-6EFF25F2648E}" dt="2022-01-17T08:32:53.889" v="177"/>
          <ac:inkMkLst>
            <pc:docMk/>
            <pc:sldMk cId="2744756099" sldId="259"/>
            <ac:inkMk id="15" creationId="{515D1233-1E92-4401-9CAC-562401D3E150}"/>
          </ac:inkMkLst>
        </pc:inkChg>
        <pc:inkChg chg="add del">
          <ac:chgData name="Viet Anh Nguyen" userId="b95f61ff061388d5" providerId="LiveId" clId="{53E328E6-E103-4AF4-B56B-6EFF25F2648E}" dt="2022-01-17T08:32:53.889" v="177"/>
          <ac:inkMkLst>
            <pc:docMk/>
            <pc:sldMk cId="2744756099" sldId="259"/>
            <ac:inkMk id="16" creationId="{B823155C-E0EA-4D1C-9F3B-193B83E77D72}"/>
          </ac:inkMkLst>
        </pc:inkChg>
        <pc:inkChg chg="add del">
          <ac:chgData name="Viet Anh Nguyen" userId="b95f61ff061388d5" providerId="LiveId" clId="{53E328E6-E103-4AF4-B56B-6EFF25F2648E}" dt="2022-01-17T08:32:53.889" v="177"/>
          <ac:inkMkLst>
            <pc:docMk/>
            <pc:sldMk cId="2744756099" sldId="259"/>
            <ac:inkMk id="17" creationId="{201E7904-E09C-4031-A3AC-827C1FCA0435}"/>
          </ac:inkMkLst>
        </pc:inkChg>
        <pc:inkChg chg="add del">
          <ac:chgData name="Viet Anh Nguyen" userId="b95f61ff061388d5" providerId="LiveId" clId="{53E328E6-E103-4AF4-B56B-6EFF25F2648E}" dt="2022-01-17T08:32:53.889" v="177"/>
          <ac:inkMkLst>
            <pc:docMk/>
            <pc:sldMk cId="2744756099" sldId="259"/>
            <ac:inkMk id="18" creationId="{A56B32E1-0EB9-4FEF-81B8-326E6DE2BCFF}"/>
          </ac:inkMkLst>
        </pc:inkChg>
        <pc:inkChg chg="add del">
          <ac:chgData name="Viet Anh Nguyen" userId="b95f61ff061388d5" providerId="LiveId" clId="{53E328E6-E103-4AF4-B56B-6EFF25F2648E}" dt="2022-01-17T08:32:53.889" v="177"/>
          <ac:inkMkLst>
            <pc:docMk/>
            <pc:sldMk cId="2744756099" sldId="259"/>
            <ac:inkMk id="19" creationId="{18C33EC1-F895-46DD-B8F5-BFCE3BF61497}"/>
          </ac:inkMkLst>
        </pc:inkChg>
        <pc:inkChg chg="add del">
          <ac:chgData name="Viet Anh Nguyen" userId="b95f61ff061388d5" providerId="LiveId" clId="{53E328E6-E103-4AF4-B56B-6EFF25F2648E}" dt="2022-01-17T08:32:53.889" v="177"/>
          <ac:inkMkLst>
            <pc:docMk/>
            <pc:sldMk cId="2744756099" sldId="259"/>
            <ac:inkMk id="20" creationId="{6D062C57-7F1D-4110-97C0-309313682012}"/>
          </ac:inkMkLst>
        </pc:inkChg>
        <pc:inkChg chg="add del">
          <ac:chgData name="Viet Anh Nguyen" userId="b95f61ff061388d5" providerId="LiveId" clId="{53E328E6-E103-4AF4-B56B-6EFF25F2648E}" dt="2022-01-17T08:32:53.889" v="177"/>
          <ac:inkMkLst>
            <pc:docMk/>
            <pc:sldMk cId="2744756099" sldId="259"/>
            <ac:inkMk id="21" creationId="{24DB909C-7AA6-4686-9C45-8961519610DE}"/>
          </ac:inkMkLst>
        </pc:inkChg>
        <pc:inkChg chg="add del">
          <ac:chgData name="Viet Anh Nguyen" userId="b95f61ff061388d5" providerId="LiveId" clId="{53E328E6-E103-4AF4-B56B-6EFF25F2648E}" dt="2022-01-17T08:32:53.889" v="177"/>
          <ac:inkMkLst>
            <pc:docMk/>
            <pc:sldMk cId="2744756099" sldId="259"/>
            <ac:inkMk id="22" creationId="{CBDACE79-439A-4CD0-A44A-4FFFA7D5E9B5}"/>
          </ac:inkMkLst>
        </pc:inkChg>
        <pc:inkChg chg="add del">
          <ac:chgData name="Viet Anh Nguyen" userId="b95f61ff061388d5" providerId="LiveId" clId="{53E328E6-E103-4AF4-B56B-6EFF25F2648E}" dt="2022-01-17T08:32:53.889" v="177"/>
          <ac:inkMkLst>
            <pc:docMk/>
            <pc:sldMk cId="2744756099" sldId="259"/>
            <ac:inkMk id="23" creationId="{FD4003D2-8495-4260-BF3C-B27354472F94}"/>
          </ac:inkMkLst>
        </pc:inkChg>
        <pc:inkChg chg="add del">
          <ac:chgData name="Viet Anh Nguyen" userId="b95f61ff061388d5" providerId="LiveId" clId="{53E328E6-E103-4AF4-B56B-6EFF25F2648E}" dt="2022-01-17T08:32:53.889" v="177"/>
          <ac:inkMkLst>
            <pc:docMk/>
            <pc:sldMk cId="2744756099" sldId="259"/>
            <ac:inkMk id="24" creationId="{A4E8B93F-6DB0-4F4D-91B8-CC2D5FCAA368}"/>
          </ac:inkMkLst>
        </pc:inkChg>
        <pc:inkChg chg="add del">
          <ac:chgData name="Viet Anh Nguyen" userId="b95f61ff061388d5" providerId="LiveId" clId="{53E328E6-E103-4AF4-B56B-6EFF25F2648E}" dt="2022-01-17T08:32:53.889" v="177"/>
          <ac:inkMkLst>
            <pc:docMk/>
            <pc:sldMk cId="2744756099" sldId="259"/>
            <ac:inkMk id="25" creationId="{CE3F81E3-01D3-4082-AD03-3EB3EE669C60}"/>
          </ac:inkMkLst>
        </pc:inkChg>
        <pc:inkChg chg="add del">
          <ac:chgData name="Viet Anh Nguyen" userId="b95f61ff061388d5" providerId="LiveId" clId="{53E328E6-E103-4AF4-B56B-6EFF25F2648E}" dt="2022-01-17T08:32:53.889" v="177"/>
          <ac:inkMkLst>
            <pc:docMk/>
            <pc:sldMk cId="2744756099" sldId="259"/>
            <ac:inkMk id="26" creationId="{4E89A880-3CB4-4931-BF76-65212E177BFE}"/>
          </ac:inkMkLst>
        </pc:inkChg>
        <pc:inkChg chg="add">
          <ac:chgData name="Viet Anh Nguyen" userId="b95f61ff061388d5" providerId="LiveId" clId="{53E328E6-E103-4AF4-B56B-6EFF25F2648E}" dt="2022-01-17T08:32:53.889" v="177"/>
          <ac:inkMkLst>
            <pc:docMk/>
            <pc:sldMk cId="2744756099" sldId="259"/>
            <ac:inkMk id="27" creationId="{3E691544-D9D3-4D9D-B71D-3224261FB04A}"/>
          </ac:inkMkLst>
        </pc:inkChg>
        <pc:inkChg chg="add">
          <ac:chgData name="Viet Anh Nguyen" userId="b95f61ff061388d5" providerId="LiveId" clId="{53E328E6-E103-4AF4-B56B-6EFF25F2648E}" dt="2022-01-17T08:32:54.466" v="178" actId="9405"/>
          <ac:inkMkLst>
            <pc:docMk/>
            <pc:sldMk cId="2744756099" sldId="259"/>
            <ac:inkMk id="28" creationId="{55660356-5B12-4046-8FAD-94AD246F2149}"/>
          </ac:inkMkLst>
        </pc:inkChg>
        <pc:inkChg chg="add">
          <ac:chgData name="Viet Anh Nguyen" userId="b95f61ff061388d5" providerId="LiveId" clId="{53E328E6-E103-4AF4-B56B-6EFF25F2648E}" dt="2022-01-17T08:32:54.649" v="179" actId="9405"/>
          <ac:inkMkLst>
            <pc:docMk/>
            <pc:sldMk cId="2744756099" sldId="259"/>
            <ac:inkMk id="29" creationId="{34F2BCDA-8F8D-4D6E-A744-6565892FF466}"/>
          </ac:inkMkLst>
        </pc:inkChg>
        <pc:inkChg chg="add del">
          <ac:chgData name="Viet Anh Nguyen" userId="b95f61ff061388d5" providerId="LiveId" clId="{53E328E6-E103-4AF4-B56B-6EFF25F2648E}" dt="2022-01-17T08:32:57.852" v="184"/>
          <ac:inkMkLst>
            <pc:docMk/>
            <pc:sldMk cId="2744756099" sldId="259"/>
            <ac:inkMk id="30" creationId="{5B33A950-BC9D-4970-BA7C-8ABE9CEBCD7A}"/>
          </ac:inkMkLst>
        </pc:inkChg>
        <pc:inkChg chg="add del">
          <ac:chgData name="Viet Anh Nguyen" userId="b95f61ff061388d5" providerId="LiveId" clId="{53E328E6-E103-4AF4-B56B-6EFF25F2648E}" dt="2022-01-17T08:32:57.852" v="184"/>
          <ac:inkMkLst>
            <pc:docMk/>
            <pc:sldMk cId="2744756099" sldId="259"/>
            <ac:inkMk id="31" creationId="{AD0B5F6D-651D-45B9-B8B8-8391C6A7C2F4}"/>
          </ac:inkMkLst>
        </pc:inkChg>
        <pc:inkChg chg="add del">
          <ac:chgData name="Viet Anh Nguyen" userId="b95f61ff061388d5" providerId="LiveId" clId="{53E328E6-E103-4AF4-B56B-6EFF25F2648E}" dt="2022-01-17T08:32:57.852" v="184"/>
          <ac:inkMkLst>
            <pc:docMk/>
            <pc:sldMk cId="2744756099" sldId="259"/>
            <ac:inkMk id="32" creationId="{1A88C9B3-E385-41E4-BA2F-A69DCCC44D47}"/>
          </ac:inkMkLst>
        </pc:inkChg>
        <pc:inkChg chg="add del">
          <ac:chgData name="Viet Anh Nguyen" userId="b95f61ff061388d5" providerId="LiveId" clId="{53E328E6-E103-4AF4-B56B-6EFF25F2648E}" dt="2022-01-17T08:32:57.852" v="184"/>
          <ac:inkMkLst>
            <pc:docMk/>
            <pc:sldMk cId="2744756099" sldId="259"/>
            <ac:inkMk id="33" creationId="{1A9443B1-416B-4E9B-A7E8-D4A8D6BBE806}"/>
          </ac:inkMkLst>
        </pc:inkChg>
        <pc:inkChg chg="add">
          <ac:chgData name="Viet Anh Nguyen" userId="b95f61ff061388d5" providerId="LiveId" clId="{53E328E6-E103-4AF4-B56B-6EFF25F2648E}" dt="2022-01-17T08:32:57.852" v="184"/>
          <ac:inkMkLst>
            <pc:docMk/>
            <pc:sldMk cId="2744756099" sldId="259"/>
            <ac:inkMk id="34" creationId="{65CE08D3-D087-4FB9-80C0-32BA6284F5CF}"/>
          </ac:inkMkLst>
        </pc:inkChg>
        <pc:inkChg chg="add del">
          <ac:chgData name="Viet Anh Nguyen" userId="b95f61ff061388d5" providerId="LiveId" clId="{53E328E6-E103-4AF4-B56B-6EFF25F2648E}" dt="2022-01-17T08:33:01.631" v="194"/>
          <ac:inkMkLst>
            <pc:docMk/>
            <pc:sldMk cId="2744756099" sldId="259"/>
            <ac:inkMk id="35" creationId="{8988C4C6-6A30-4097-9D16-4124EB29F2F6}"/>
          </ac:inkMkLst>
        </pc:inkChg>
        <pc:inkChg chg="add del">
          <ac:chgData name="Viet Anh Nguyen" userId="b95f61ff061388d5" providerId="LiveId" clId="{53E328E6-E103-4AF4-B56B-6EFF25F2648E}" dt="2022-01-17T08:33:01.631" v="194"/>
          <ac:inkMkLst>
            <pc:docMk/>
            <pc:sldMk cId="2744756099" sldId="259"/>
            <ac:inkMk id="36" creationId="{71E53791-A69B-48D8-9BAA-072F47E10358}"/>
          </ac:inkMkLst>
        </pc:inkChg>
        <pc:inkChg chg="add del">
          <ac:chgData name="Viet Anh Nguyen" userId="b95f61ff061388d5" providerId="LiveId" clId="{53E328E6-E103-4AF4-B56B-6EFF25F2648E}" dt="2022-01-17T08:33:01.631" v="194"/>
          <ac:inkMkLst>
            <pc:docMk/>
            <pc:sldMk cId="2744756099" sldId="259"/>
            <ac:inkMk id="37" creationId="{7F8D7254-BCF3-43F4-983E-7CCA613BE510}"/>
          </ac:inkMkLst>
        </pc:inkChg>
        <pc:inkChg chg="add del">
          <ac:chgData name="Viet Anh Nguyen" userId="b95f61ff061388d5" providerId="LiveId" clId="{53E328E6-E103-4AF4-B56B-6EFF25F2648E}" dt="2022-01-17T08:33:01.631" v="194"/>
          <ac:inkMkLst>
            <pc:docMk/>
            <pc:sldMk cId="2744756099" sldId="259"/>
            <ac:inkMk id="38" creationId="{F6304FC1-4EF2-4672-A5F7-3D490BD9F315}"/>
          </ac:inkMkLst>
        </pc:inkChg>
        <pc:inkChg chg="add del">
          <ac:chgData name="Viet Anh Nguyen" userId="b95f61ff061388d5" providerId="LiveId" clId="{53E328E6-E103-4AF4-B56B-6EFF25F2648E}" dt="2022-01-17T08:33:01.631" v="194"/>
          <ac:inkMkLst>
            <pc:docMk/>
            <pc:sldMk cId="2744756099" sldId="259"/>
            <ac:inkMk id="39" creationId="{948C6DEB-852B-4D3B-87DC-3DDF52B562D6}"/>
          </ac:inkMkLst>
        </pc:inkChg>
        <pc:inkChg chg="add del">
          <ac:chgData name="Viet Anh Nguyen" userId="b95f61ff061388d5" providerId="LiveId" clId="{53E328E6-E103-4AF4-B56B-6EFF25F2648E}" dt="2022-01-17T08:33:01.631" v="194"/>
          <ac:inkMkLst>
            <pc:docMk/>
            <pc:sldMk cId="2744756099" sldId="259"/>
            <ac:inkMk id="40" creationId="{F34EAB1E-33D0-44D0-9155-CE6845D4EFCA}"/>
          </ac:inkMkLst>
        </pc:inkChg>
        <pc:inkChg chg="add del">
          <ac:chgData name="Viet Anh Nguyen" userId="b95f61ff061388d5" providerId="LiveId" clId="{53E328E6-E103-4AF4-B56B-6EFF25F2648E}" dt="2022-01-17T08:33:01.631" v="194"/>
          <ac:inkMkLst>
            <pc:docMk/>
            <pc:sldMk cId="2744756099" sldId="259"/>
            <ac:inkMk id="41" creationId="{7A708A8B-B8DA-46E5-B428-FC7A048199DD}"/>
          </ac:inkMkLst>
        </pc:inkChg>
        <pc:inkChg chg="add del">
          <ac:chgData name="Viet Anh Nguyen" userId="b95f61ff061388d5" providerId="LiveId" clId="{53E328E6-E103-4AF4-B56B-6EFF25F2648E}" dt="2022-01-17T08:33:01.631" v="194"/>
          <ac:inkMkLst>
            <pc:docMk/>
            <pc:sldMk cId="2744756099" sldId="259"/>
            <ac:inkMk id="42" creationId="{1F051FDF-4C49-4361-A1FC-1BDCCD11D5D5}"/>
          </ac:inkMkLst>
        </pc:inkChg>
        <pc:inkChg chg="add del">
          <ac:chgData name="Viet Anh Nguyen" userId="b95f61ff061388d5" providerId="LiveId" clId="{53E328E6-E103-4AF4-B56B-6EFF25F2648E}" dt="2022-01-17T08:33:01.631" v="194"/>
          <ac:inkMkLst>
            <pc:docMk/>
            <pc:sldMk cId="2744756099" sldId="259"/>
            <ac:inkMk id="43" creationId="{EA0E3367-79F7-4CA5-BAE6-4793BC6C7D39}"/>
          </ac:inkMkLst>
        </pc:inkChg>
        <pc:inkChg chg="add">
          <ac:chgData name="Viet Anh Nguyen" userId="b95f61ff061388d5" providerId="LiveId" clId="{53E328E6-E103-4AF4-B56B-6EFF25F2648E}" dt="2022-01-17T08:33:01.631" v="194"/>
          <ac:inkMkLst>
            <pc:docMk/>
            <pc:sldMk cId="2744756099" sldId="259"/>
            <ac:inkMk id="44" creationId="{CFC10249-37A8-4DC0-AF0E-AD3AB3A06813}"/>
          </ac:inkMkLst>
        </pc:inkChg>
        <pc:inkChg chg="add del">
          <ac:chgData name="Viet Anh Nguyen" userId="b95f61ff061388d5" providerId="LiveId" clId="{53E328E6-E103-4AF4-B56B-6EFF25F2648E}" dt="2022-01-17T08:33:10.087" v="216"/>
          <ac:inkMkLst>
            <pc:docMk/>
            <pc:sldMk cId="2744756099" sldId="259"/>
            <ac:inkMk id="45" creationId="{C743A29E-0D81-4218-A0A9-FC76257440EF}"/>
          </ac:inkMkLst>
        </pc:inkChg>
        <pc:inkChg chg="add del">
          <ac:chgData name="Viet Anh Nguyen" userId="b95f61ff061388d5" providerId="LiveId" clId="{53E328E6-E103-4AF4-B56B-6EFF25F2648E}" dt="2022-01-17T08:33:10.087" v="216"/>
          <ac:inkMkLst>
            <pc:docMk/>
            <pc:sldMk cId="2744756099" sldId="259"/>
            <ac:inkMk id="46" creationId="{8FBF9147-4D6E-4267-9E53-A2915A5B376E}"/>
          </ac:inkMkLst>
        </pc:inkChg>
        <pc:inkChg chg="add del">
          <ac:chgData name="Viet Anh Nguyen" userId="b95f61ff061388d5" providerId="LiveId" clId="{53E328E6-E103-4AF4-B56B-6EFF25F2648E}" dt="2022-01-17T08:33:10.087" v="216"/>
          <ac:inkMkLst>
            <pc:docMk/>
            <pc:sldMk cId="2744756099" sldId="259"/>
            <ac:inkMk id="47" creationId="{DF20CCD2-9B2A-45AF-BB63-9DAD07E62338}"/>
          </ac:inkMkLst>
        </pc:inkChg>
        <pc:inkChg chg="add del">
          <ac:chgData name="Viet Anh Nguyen" userId="b95f61ff061388d5" providerId="LiveId" clId="{53E328E6-E103-4AF4-B56B-6EFF25F2648E}" dt="2022-01-17T08:33:10.087" v="216"/>
          <ac:inkMkLst>
            <pc:docMk/>
            <pc:sldMk cId="2744756099" sldId="259"/>
            <ac:inkMk id="48" creationId="{ED790C20-CF51-40D3-B720-61C337DEC74E}"/>
          </ac:inkMkLst>
        </pc:inkChg>
        <pc:inkChg chg="add del">
          <ac:chgData name="Viet Anh Nguyen" userId="b95f61ff061388d5" providerId="LiveId" clId="{53E328E6-E103-4AF4-B56B-6EFF25F2648E}" dt="2022-01-17T08:33:10.087" v="216"/>
          <ac:inkMkLst>
            <pc:docMk/>
            <pc:sldMk cId="2744756099" sldId="259"/>
            <ac:inkMk id="49" creationId="{CBBF6AB0-D5D3-4737-A809-1EA9B1306A8E}"/>
          </ac:inkMkLst>
        </pc:inkChg>
        <pc:inkChg chg="add del">
          <ac:chgData name="Viet Anh Nguyen" userId="b95f61ff061388d5" providerId="LiveId" clId="{53E328E6-E103-4AF4-B56B-6EFF25F2648E}" dt="2022-01-17T08:33:10.087" v="216"/>
          <ac:inkMkLst>
            <pc:docMk/>
            <pc:sldMk cId="2744756099" sldId="259"/>
            <ac:inkMk id="50" creationId="{268074AC-C649-405D-8A32-B110ECF352AB}"/>
          </ac:inkMkLst>
        </pc:inkChg>
        <pc:inkChg chg="add del">
          <ac:chgData name="Viet Anh Nguyen" userId="b95f61ff061388d5" providerId="LiveId" clId="{53E328E6-E103-4AF4-B56B-6EFF25F2648E}" dt="2022-01-17T08:33:10.087" v="216"/>
          <ac:inkMkLst>
            <pc:docMk/>
            <pc:sldMk cId="2744756099" sldId="259"/>
            <ac:inkMk id="51" creationId="{F1C7C352-704D-4CA3-AB6D-8F70DA963B43}"/>
          </ac:inkMkLst>
        </pc:inkChg>
        <pc:inkChg chg="add del">
          <ac:chgData name="Viet Anh Nguyen" userId="b95f61ff061388d5" providerId="LiveId" clId="{53E328E6-E103-4AF4-B56B-6EFF25F2648E}" dt="2022-01-17T08:33:10.087" v="216"/>
          <ac:inkMkLst>
            <pc:docMk/>
            <pc:sldMk cId="2744756099" sldId="259"/>
            <ac:inkMk id="52" creationId="{DC05C47E-EF96-4FE8-93A5-57C7568D0EAE}"/>
          </ac:inkMkLst>
        </pc:inkChg>
        <pc:inkChg chg="add del">
          <ac:chgData name="Viet Anh Nguyen" userId="b95f61ff061388d5" providerId="LiveId" clId="{53E328E6-E103-4AF4-B56B-6EFF25F2648E}" dt="2022-01-17T08:33:10.087" v="216"/>
          <ac:inkMkLst>
            <pc:docMk/>
            <pc:sldMk cId="2744756099" sldId="259"/>
            <ac:inkMk id="53" creationId="{EC2CAEE8-933B-41BE-ADAB-DD040D945853}"/>
          </ac:inkMkLst>
        </pc:inkChg>
        <pc:inkChg chg="add del">
          <ac:chgData name="Viet Anh Nguyen" userId="b95f61ff061388d5" providerId="LiveId" clId="{53E328E6-E103-4AF4-B56B-6EFF25F2648E}" dt="2022-01-17T08:33:10.087" v="216"/>
          <ac:inkMkLst>
            <pc:docMk/>
            <pc:sldMk cId="2744756099" sldId="259"/>
            <ac:inkMk id="54" creationId="{55BF6480-752F-439B-966D-95A8C2C27174}"/>
          </ac:inkMkLst>
        </pc:inkChg>
        <pc:inkChg chg="add del">
          <ac:chgData name="Viet Anh Nguyen" userId="b95f61ff061388d5" providerId="LiveId" clId="{53E328E6-E103-4AF4-B56B-6EFF25F2648E}" dt="2022-01-17T08:33:10.087" v="216"/>
          <ac:inkMkLst>
            <pc:docMk/>
            <pc:sldMk cId="2744756099" sldId="259"/>
            <ac:inkMk id="55" creationId="{870BCB4A-11E2-4383-A7FF-0B2A03482E09}"/>
          </ac:inkMkLst>
        </pc:inkChg>
        <pc:inkChg chg="add del">
          <ac:chgData name="Viet Anh Nguyen" userId="b95f61ff061388d5" providerId="LiveId" clId="{53E328E6-E103-4AF4-B56B-6EFF25F2648E}" dt="2022-01-17T08:33:10.087" v="216"/>
          <ac:inkMkLst>
            <pc:docMk/>
            <pc:sldMk cId="2744756099" sldId="259"/>
            <ac:inkMk id="56" creationId="{9E9BAB5E-0D9C-4F56-986A-99FDD37B8434}"/>
          </ac:inkMkLst>
        </pc:inkChg>
        <pc:inkChg chg="add del">
          <ac:chgData name="Viet Anh Nguyen" userId="b95f61ff061388d5" providerId="LiveId" clId="{53E328E6-E103-4AF4-B56B-6EFF25F2648E}" dt="2022-01-17T08:33:10.087" v="216"/>
          <ac:inkMkLst>
            <pc:docMk/>
            <pc:sldMk cId="2744756099" sldId="259"/>
            <ac:inkMk id="57" creationId="{8B58D31C-F9B7-40D2-8BF2-8500807045F7}"/>
          </ac:inkMkLst>
        </pc:inkChg>
        <pc:inkChg chg="add del">
          <ac:chgData name="Viet Anh Nguyen" userId="b95f61ff061388d5" providerId="LiveId" clId="{53E328E6-E103-4AF4-B56B-6EFF25F2648E}" dt="2022-01-17T08:33:10.087" v="216"/>
          <ac:inkMkLst>
            <pc:docMk/>
            <pc:sldMk cId="2744756099" sldId="259"/>
            <ac:inkMk id="58" creationId="{094EECFF-EC04-4A3A-8ABD-6350729C63A3}"/>
          </ac:inkMkLst>
        </pc:inkChg>
        <pc:inkChg chg="add del">
          <ac:chgData name="Viet Anh Nguyen" userId="b95f61ff061388d5" providerId="LiveId" clId="{53E328E6-E103-4AF4-B56B-6EFF25F2648E}" dt="2022-01-17T08:33:10.087" v="216"/>
          <ac:inkMkLst>
            <pc:docMk/>
            <pc:sldMk cId="2744756099" sldId="259"/>
            <ac:inkMk id="59" creationId="{E3D9F13A-BBB5-433F-85E6-6483DA2630C7}"/>
          </ac:inkMkLst>
        </pc:inkChg>
        <pc:inkChg chg="add del">
          <ac:chgData name="Viet Anh Nguyen" userId="b95f61ff061388d5" providerId="LiveId" clId="{53E328E6-E103-4AF4-B56B-6EFF25F2648E}" dt="2022-01-17T08:33:10.087" v="216"/>
          <ac:inkMkLst>
            <pc:docMk/>
            <pc:sldMk cId="2744756099" sldId="259"/>
            <ac:inkMk id="60" creationId="{D595FC5D-C132-4073-9EBC-E11AFB85EAF9}"/>
          </ac:inkMkLst>
        </pc:inkChg>
        <pc:inkChg chg="add del">
          <ac:chgData name="Viet Anh Nguyen" userId="b95f61ff061388d5" providerId="LiveId" clId="{53E328E6-E103-4AF4-B56B-6EFF25F2648E}" dt="2022-01-17T08:33:10.087" v="216"/>
          <ac:inkMkLst>
            <pc:docMk/>
            <pc:sldMk cId="2744756099" sldId="259"/>
            <ac:inkMk id="61" creationId="{5363B79B-5654-4DE7-8130-698651366FAD}"/>
          </ac:inkMkLst>
        </pc:inkChg>
        <pc:inkChg chg="add del">
          <ac:chgData name="Viet Anh Nguyen" userId="b95f61ff061388d5" providerId="LiveId" clId="{53E328E6-E103-4AF4-B56B-6EFF25F2648E}" dt="2022-01-17T08:33:10.087" v="216"/>
          <ac:inkMkLst>
            <pc:docMk/>
            <pc:sldMk cId="2744756099" sldId="259"/>
            <ac:inkMk id="62" creationId="{201A9148-4FF9-46B3-B8C3-26E816C37F39}"/>
          </ac:inkMkLst>
        </pc:inkChg>
        <pc:inkChg chg="add del">
          <ac:chgData name="Viet Anh Nguyen" userId="b95f61ff061388d5" providerId="LiveId" clId="{53E328E6-E103-4AF4-B56B-6EFF25F2648E}" dt="2022-01-17T08:33:10.087" v="216"/>
          <ac:inkMkLst>
            <pc:docMk/>
            <pc:sldMk cId="2744756099" sldId="259"/>
            <ac:inkMk id="63" creationId="{374824B5-D112-4D87-AA99-F98F85786C09}"/>
          </ac:inkMkLst>
        </pc:inkChg>
        <pc:inkChg chg="add del">
          <ac:chgData name="Viet Anh Nguyen" userId="b95f61ff061388d5" providerId="LiveId" clId="{53E328E6-E103-4AF4-B56B-6EFF25F2648E}" dt="2022-01-17T08:33:10.087" v="216"/>
          <ac:inkMkLst>
            <pc:docMk/>
            <pc:sldMk cId="2744756099" sldId="259"/>
            <ac:inkMk id="64" creationId="{430BAEA7-E2B9-4873-A17C-E4EB0E9043BB}"/>
          </ac:inkMkLst>
        </pc:inkChg>
        <pc:inkChg chg="add del">
          <ac:chgData name="Viet Anh Nguyen" userId="b95f61ff061388d5" providerId="LiveId" clId="{53E328E6-E103-4AF4-B56B-6EFF25F2648E}" dt="2022-01-17T08:33:10.087" v="216"/>
          <ac:inkMkLst>
            <pc:docMk/>
            <pc:sldMk cId="2744756099" sldId="259"/>
            <ac:inkMk id="65" creationId="{1B4F1C2D-9088-4D4F-9B7B-88014E2FBD0A}"/>
          </ac:inkMkLst>
        </pc:inkChg>
        <pc:inkChg chg="add">
          <ac:chgData name="Viet Anh Nguyen" userId="b95f61ff061388d5" providerId="LiveId" clId="{53E328E6-E103-4AF4-B56B-6EFF25F2648E}" dt="2022-01-17T08:33:10.087" v="216"/>
          <ac:inkMkLst>
            <pc:docMk/>
            <pc:sldMk cId="2744756099" sldId="259"/>
            <ac:inkMk id="66" creationId="{20D777C3-ABD0-4F61-B232-833C05D25635}"/>
          </ac:inkMkLst>
        </pc:inkChg>
        <pc:inkChg chg="add">
          <ac:chgData name="Viet Anh Nguyen" userId="b95f61ff061388d5" providerId="LiveId" clId="{53E328E6-E103-4AF4-B56B-6EFF25F2648E}" dt="2022-01-17T08:33:10.087" v="216"/>
          <ac:inkMkLst>
            <pc:docMk/>
            <pc:sldMk cId="2744756099" sldId="259"/>
            <ac:inkMk id="67" creationId="{804453A6-26A0-4BAA-B475-403DA234C17D}"/>
          </ac:inkMkLst>
        </pc:inkChg>
        <pc:inkChg chg="add">
          <ac:chgData name="Viet Anh Nguyen" userId="b95f61ff061388d5" providerId="LiveId" clId="{53E328E6-E103-4AF4-B56B-6EFF25F2648E}" dt="2022-01-17T08:33:10.087" v="216"/>
          <ac:inkMkLst>
            <pc:docMk/>
            <pc:sldMk cId="2744756099" sldId="259"/>
            <ac:inkMk id="68" creationId="{7835A46B-CB68-41AA-95E2-4AE69DC947D6}"/>
          </ac:inkMkLst>
        </pc:inkChg>
        <pc:inkChg chg="add del">
          <ac:chgData name="Viet Anh Nguyen" userId="b95f61ff061388d5" providerId="LiveId" clId="{53E328E6-E103-4AF4-B56B-6EFF25F2648E}" dt="2022-01-17T08:33:14.763" v="221"/>
          <ac:inkMkLst>
            <pc:docMk/>
            <pc:sldMk cId="2744756099" sldId="259"/>
            <ac:inkMk id="69" creationId="{CE2FA2EC-49FA-4109-9487-491D53172E4F}"/>
          </ac:inkMkLst>
        </pc:inkChg>
        <pc:inkChg chg="add del">
          <ac:chgData name="Viet Anh Nguyen" userId="b95f61ff061388d5" providerId="LiveId" clId="{53E328E6-E103-4AF4-B56B-6EFF25F2648E}" dt="2022-01-17T08:33:14.763" v="221"/>
          <ac:inkMkLst>
            <pc:docMk/>
            <pc:sldMk cId="2744756099" sldId="259"/>
            <ac:inkMk id="70" creationId="{C96980A6-3C01-42EE-B79B-F972DC6E8F1C}"/>
          </ac:inkMkLst>
        </pc:inkChg>
        <pc:inkChg chg="add del">
          <ac:chgData name="Viet Anh Nguyen" userId="b95f61ff061388d5" providerId="LiveId" clId="{53E328E6-E103-4AF4-B56B-6EFF25F2648E}" dt="2022-01-17T08:33:14.763" v="221"/>
          <ac:inkMkLst>
            <pc:docMk/>
            <pc:sldMk cId="2744756099" sldId="259"/>
            <ac:inkMk id="71" creationId="{6D75F43C-2946-4939-B708-FDCD8EB6854E}"/>
          </ac:inkMkLst>
        </pc:inkChg>
        <pc:inkChg chg="add del">
          <ac:chgData name="Viet Anh Nguyen" userId="b95f61ff061388d5" providerId="LiveId" clId="{53E328E6-E103-4AF4-B56B-6EFF25F2648E}" dt="2022-01-17T08:33:14.763" v="221"/>
          <ac:inkMkLst>
            <pc:docMk/>
            <pc:sldMk cId="2744756099" sldId="259"/>
            <ac:inkMk id="72" creationId="{576336CB-CAEB-4D66-A50A-73253F289A6D}"/>
          </ac:inkMkLst>
        </pc:inkChg>
        <pc:inkChg chg="add">
          <ac:chgData name="Viet Anh Nguyen" userId="b95f61ff061388d5" providerId="LiveId" clId="{53E328E6-E103-4AF4-B56B-6EFF25F2648E}" dt="2022-01-17T08:33:14.763" v="221"/>
          <ac:inkMkLst>
            <pc:docMk/>
            <pc:sldMk cId="2744756099" sldId="259"/>
            <ac:inkMk id="73" creationId="{8F99A080-C95E-4DC4-A607-2EE3896A57F3}"/>
          </ac:inkMkLst>
        </pc:inkChg>
      </pc:sldChg>
      <pc:sldChg chg="addSp delSp mod">
        <pc:chgData name="Viet Anh Nguyen" userId="b95f61ff061388d5" providerId="LiveId" clId="{53E328E6-E103-4AF4-B56B-6EFF25F2648E}" dt="2022-01-17T08:40:11.226" v="404"/>
        <pc:sldMkLst>
          <pc:docMk/>
          <pc:sldMk cId="3955274600" sldId="260"/>
        </pc:sldMkLst>
        <pc:inkChg chg="add del">
          <ac:chgData name="Viet Anh Nguyen" userId="b95f61ff061388d5" providerId="LiveId" clId="{53E328E6-E103-4AF4-B56B-6EFF25F2648E}" dt="2022-01-17T08:38:14.632" v="228"/>
          <ac:inkMkLst>
            <pc:docMk/>
            <pc:sldMk cId="3955274600" sldId="260"/>
            <ac:inkMk id="3" creationId="{737E632F-E3F1-46F6-BC67-B34413F9B060}"/>
          </ac:inkMkLst>
        </pc:inkChg>
        <pc:inkChg chg="add del">
          <ac:chgData name="Viet Anh Nguyen" userId="b95f61ff061388d5" providerId="LiveId" clId="{53E328E6-E103-4AF4-B56B-6EFF25F2648E}" dt="2022-01-17T08:38:14.632" v="228"/>
          <ac:inkMkLst>
            <pc:docMk/>
            <pc:sldMk cId="3955274600" sldId="260"/>
            <ac:inkMk id="4" creationId="{8803C14F-1C68-4C4D-B4BE-81ADEE4FBC7C}"/>
          </ac:inkMkLst>
        </pc:inkChg>
        <pc:inkChg chg="add del">
          <ac:chgData name="Viet Anh Nguyen" userId="b95f61ff061388d5" providerId="LiveId" clId="{53E328E6-E103-4AF4-B56B-6EFF25F2648E}" dt="2022-01-17T08:38:14.632" v="228"/>
          <ac:inkMkLst>
            <pc:docMk/>
            <pc:sldMk cId="3955274600" sldId="260"/>
            <ac:inkMk id="5" creationId="{2825AFED-1C68-401D-86C6-3FA6AD87D62F}"/>
          </ac:inkMkLst>
        </pc:inkChg>
        <pc:inkChg chg="add del">
          <ac:chgData name="Viet Anh Nguyen" userId="b95f61ff061388d5" providerId="LiveId" clId="{53E328E6-E103-4AF4-B56B-6EFF25F2648E}" dt="2022-01-17T08:38:14.632" v="228"/>
          <ac:inkMkLst>
            <pc:docMk/>
            <pc:sldMk cId="3955274600" sldId="260"/>
            <ac:inkMk id="6" creationId="{E4D5C178-DC55-47CD-B435-F8AC418DBFCE}"/>
          </ac:inkMkLst>
        </pc:inkChg>
        <pc:inkChg chg="add del">
          <ac:chgData name="Viet Anh Nguyen" userId="b95f61ff061388d5" providerId="LiveId" clId="{53E328E6-E103-4AF4-B56B-6EFF25F2648E}" dt="2022-01-17T08:38:14.632" v="228"/>
          <ac:inkMkLst>
            <pc:docMk/>
            <pc:sldMk cId="3955274600" sldId="260"/>
            <ac:inkMk id="7" creationId="{F0BE00A8-E45D-4CDB-9963-4FB4E4CFB32C}"/>
          </ac:inkMkLst>
        </pc:inkChg>
        <pc:inkChg chg="add del">
          <ac:chgData name="Viet Anh Nguyen" userId="b95f61ff061388d5" providerId="LiveId" clId="{53E328E6-E103-4AF4-B56B-6EFF25F2648E}" dt="2022-01-17T08:38:14.632" v="228"/>
          <ac:inkMkLst>
            <pc:docMk/>
            <pc:sldMk cId="3955274600" sldId="260"/>
            <ac:inkMk id="8" creationId="{D804EF6E-1B3B-47BA-B279-912BCF89D877}"/>
          </ac:inkMkLst>
        </pc:inkChg>
        <pc:inkChg chg="add del">
          <ac:chgData name="Viet Anh Nguyen" userId="b95f61ff061388d5" providerId="LiveId" clId="{53E328E6-E103-4AF4-B56B-6EFF25F2648E}" dt="2022-01-17T08:38:15.563" v="230"/>
          <ac:inkMkLst>
            <pc:docMk/>
            <pc:sldMk cId="3955274600" sldId="260"/>
            <ac:inkMk id="9" creationId="{11A82F8D-0BBC-4168-BAD2-4BD98D46586D}"/>
          </ac:inkMkLst>
        </pc:inkChg>
        <pc:inkChg chg="add">
          <ac:chgData name="Viet Anh Nguyen" userId="b95f61ff061388d5" providerId="LiveId" clId="{53E328E6-E103-4AF4-B56B-6EFF25F2648E}" dt="2022-01-17T08:38:14.632" v="228"/>
          <ac:inkMkLst>
            <pc:docMk/>
            <pc:sldMk cId="3955274600" sldId="260"/>
            <ac:inkMk id="10" creationId="{B9BDD683-14A2-455D-B99D-E35FAEFB69E5}"/>
          </ac:inkMkLst>
        </pc:inkChg>
        <pc:inkChg chg="add del">
          <ac:chgData name="Viet Anh Nguyen" userId="b95f61ff061388d5" providerId="LiveId" clId="{53E328E6-E103-4AF4-B56B-6EFF25F2648E}" dt="2022-01-17T08:38:15.563" v="230"/>
          <ac:inkMkLst>
            <pc:docMk/>
            <pc:sldMk cId="3955274600" sldId="260"/>
            <ac:inkMk id="11" creationId="{0FA5CC59-51E8-49B9-89EE-F66C9E18B233}"/>
          </ac:inkMkLst>
        </pc:inkChg>
        <pc:inkChg chg="add">
          <ac:chgData name="Viet Anh Nguyen" userId="b95f61ff061388d5" providerId="LiveId" clId="{53E328E6-E103-4AF4-B56B-6EFF25F2648E}" dt="2022-01-17T08:38:15.563" v="230"/>
          <ac:inkMkLst>
            <pc:docMk/>
            <pc:sldMk cId="3955274600" sldId="260"/>
            <ac:inkMk id="12" creationId="{67135E31-419F-4A29-8873-1824F3B4E888}"/>
          </ac:inkMkLst>
        </pc:inkChg>
        <pc:inkChg chg="add del">
          <ac:chgData name="Viet Anh Nguyen" userId="b95f61ff061388d5" providerId="LiveId" clId="{53E328E6-E103-4AF4-B56B-6EFF25F2648E}" dt="2022-01-17T08:38:21.021" v="234"/>
          <ac:inkMkLst>
            <pc:docMk/>
            <pc:sldMk cId="3955274600" sldId="260"/>
            <ac:inkMk id="13" creationId="{35A06576-63D6-4AED-A374-A451F69CBD6B}"/>
          </ac:inkMkLst>
        </pc:inkChg>
        <pc:inkChg chg="add del">
          <ac:chgData name="Viet Anh Nguyen" userId="b95f61ff061388d5" providerId="LiveId" clId="{53E328E6-E103-4AF4-B56B-6EFF25F2648E}" dt="2022-01-17T08:38:21.021" v="234"/>
          <ac:inkMkLst>
            <pc:docMk/>
            <pc:sldMk cId="3955274600" sldId="260"/>
            <ac:inkMk id="14" creationId="{5B4B5616-33C8-4032-B147-F3BACB703BCD}"/>
          </ac:inkMkLst>
        </pc:inkChg>
        <pc:inkChg chg="add del">
          <ac:chgData name="Viet Anh Nguyen" userId="b95f61ff061388d5" providerId="LiveId" clId="{53E328E6-E103-4AF4-B56B-6EFF25F2648E}" dt="2022-01-17T08:38:21.021" v="234"/>
          <ac:inkMkLst>
            <pc:docMk/>
            <pc:sldMk cId="3955274600" sldId="260"/>
            <ac:inkMk id="15" creationId="{250E8FE3-B348-4ECB-8C83-72C19C553781}"/>
          </ac:inkMkLst>
        </pc:inkChg>
        <pc:inkChg chg="add del">
          <ac:chgData name="Viet Anh Nguyen" userId="b95f61ff061388d5" providerId="LiveId" clId="{53E328E6-E103-4AF4-B56B-6EFF25F2648E}" dt="2022-01-17T08:38:21.999" v="236"/>
          <ac:inkMkLst>
            <pc:docMk/>
            <pc:sldMk cId="3955274600" sldId="260"/>
            <ac:inkMk id="16" creationId="{0F7345A0-A033-415C-90B0-60B10C41F156}"/>
          </ac:inkMkLst>
        </pc:inkChg>
        <pc:inkChg chg="add del">
          <ac:chgData name="Viet Anh Nguyen" userId="b95f61ff061388d5" providerId="LiveId" clId="{53E328E6-E103-4AF4-B56B-6EFF25F2648E}" dt="2022-01-17T08:38:21.999" v="236"/>
          <ac:inkMkLst>
            <pc:docMk/>
            <pc:sldMk cId="3955274600" sldId="260"/>
            <ac:inkMk id="17" creationId="{B0E6C20F-745A-4298-8EB9-4D5476D98CC7}"/>
          </ac:inkMkLst>
        </pc:inkChg>
        <pc:inkChg chg="add del">
          <ac:chgData name="Viet Anh Nguyen" userId="b95f61ff061388d5" providerId="LiveId" clId="{53E328E6-E103-4AF4-B56B-6EFF25F2648E}" dt="2022-01-17T08:38:24.094" v="241"/>
          <ac:inkMkLst>
            <pc:docMk/>
            <pc:sldMk cId="3955274600" sldId="260"/>
            <ac:inkMk id="18" creationId="{67718414-A44C-415B-932B-2E26263125EF}"/>
          </ac:inkMkLst>
        </pc:inkChg>
        <pc:inkChg chg="add del">
          <ac:chgData name="Viet Anh Nguyen" userId="b95f61ff061388d5" providerId="LiveId" clId="{53E328E6-E103-4AF4-B56B-6EFF25F2648E}" dt="2022-01-17T08:38:24.094" v="241"/>
          <ac:inkMkLst>
            <pc:docMk/>
            <pc:sldMk cId="3955274600" sldId="260"/>
            <ac:inkMk id="19" creationId="{4AD83038-BF97-4151-B8CD-B66D218B0D02}"/>
          </ac:inkMkLst>
        </pc:inkChg>
        <pc:inkChg chg="add del">
          <ac:chgData name="Viet Anh Nguyen" userId="b95f61ff061388d5" providerId="LiveId" clId="{53E328E6-E103-4AF4-B56B-6EFF25F2648E}" dt="2022-01-17T08:38:24.094" v="241"/>
          <ac:inkMkLst>
            <pc:docMk/>
            <pc:sldMk cId="3955274600" sldId="260"/>
            <ac:inkMk id="20" creationId="{C472DA41-7E81-4FD1-BA3B-CE239921ED18}"/>
          </ac:inkMkLst>
        </pc:inkChg>
        <pc:inkChg chg="add del">
          <ac:chgData name="Viet Anh Nguyen" userId="b95f61ff061388d5" providerId="LiveId" clId="{53E328E6-E103-4AF4-B56B-6EFF25F2648E}" dt="2022-01-17T08:38:24.094" v="241"/>
          <ac:inkMkLst>
            <pc:docMk/>
            <pc:sldMk cId="3955274600" sldId="260"/>
            <ac:inkMk id="21" creationId="{085662F0-A5DC-4B90-92C2-F348095DA56D}"/>
          </ac:inkMkLst>
        </pc:inkChg>
        <pc:inkChg chg="add del">
          <ac:chgData name="Viet Anh Nguyen" userId="b95f61ff061388d5" providerId="LiveId" clId="{53E328E6-E103-4AF4-B56B-6EFF25F2648E}" dt="2022-01-17T08:38:24.094" v="241"/>
          <ac:inkMkLst>
            <pc:docMk/>
            <pc:sldMk cId="3955274600" sldId="260"/>
            <ac:inkMk id="22" creationId="{3A09165B-188F-4DC4-ACEB-3E03C23955C6}"/>
          </ac:inkMkLst>
        </pc:inkChg>
        <pc:inkChg chg="add">
          <ac:chgData name="Viet Anh Nguyen" userId="b95f61ff061388d5" providerId="LiveId" clId="{53E328E6-E103-4AF4-B56B-6EFF25F2648E}" dt="2022-01-17T08:38:24.094" v="241"/>
          <ac:inkMkLst>
            <pc:docMk/>
            <pc:sldMk cId="3955274600" sldId="260"/>
            <ac:inkMk id="23" creationId="{562F93EC-59AD-4331-8E73-EC8635C3EE17}"/>
          </ac:inkMkLst>
        </pc:inkChg>
        <pc:inkChg chg="add">
          <ac:chgData name="Viet Anh Nguyen" userId="b95f61ff061388d5" providerId="LiveId" clId="{53E328E6-E103-4AF4-B56B-6EFF25F2648E}" dt="2022-01-17T08:38:46.480" v="242" actId="9405"/>
          <ac:inkMkLst>
            <pc:docMk/>
            <pc:sldMk cId="3955274600" sldId="260"/>
            <ac:inkMk id="24" creationId="{60E963E1-FB23-4279-8DF1-0ED20B2B2C52}"/>
          </ac:inkMkLst>
        </pc:inkChg>
        <pc:inkChg chg="add del">
          <ac:chgData name="Viet Anh Nguyen" userId="b95f61ff061388d5" providerId="LiveId" clId="{53E328E6-E103-4AF4-B56B-6EFF25F2648E}" dt="2022-01-17T08:38:52.979" v="249"/>
          <ac:inkMkLst>
            <pc:docMk/>
            <pc:sldMk cId="3955274600" sldId="260"/>
            <ac:inkMk id="25" creationId="{00D1F564-0EAB-47DA-8F76-DB3A914AD37F}"/>
          </ac:inkMkLst>
        </pc:inkChg>
        <pc:inkChg chg="add del">
          <ac:chgData name="Viet Anh Nguyen" userId="b95f61ff061388d5" providerId="LiveId" clId="{53E328E6-E103-4AF4-B56B-6EFF25F2648E}" dt="2022-01-17T08:38:52.979" v="249"/>
          <ac:inkMkLst>
            <pc:docMk/>
            <pc:sldMk cId="3955274600" sldId="260"/>
            <ac:inkMk id="26" creationId="{795D1F72-C8F8-45D6-8A22-9870E80033B3}"/>
          </ac:inkMkLst>
        </pc:inkChg>
        <pc:inkChg chg="add del">
          <ac:chgData name="Viet Anh Nguyen" userId="b95f61ff061388d5" providerId="LiveId" clId="{53E328E6-E103-4AF4-B56B-6EFF25F2648E}" dt="2022-01-17T08:38:52.979" v="249"/>
          <ac:inkMkLst>
            <pc:docMk/>
            <pc:sldMk cId="3955274600" sldId="260"/>
            <ac:inkMk id="27" creationId="{A3ABBBDE-B920-425A-9F18-5D0C8AC3DFFE}"/>
          </ac:inkMkLst>
        </pc:inkChg>
        <pc:inkChg chg="add del">
          <ac:chgData name="Viet Anh Nguyen" userId="b95f61ff061388d5" providerId="LiveId" clId="{53E328E6-E103-4AF4-B56B-6EFF25F2648E}" dt="2022-01-17T08:38:52.979" v="249"/>
          <ac:inkMkLst>
            <pc:docMk/>
            <pc:sldMk cId="3955274600" sldId="260"/>
            <ac:inkMk id="28" creationId="{45DBE5A2-D535-46E4-9F89-8F2DF82E5858}"/>
          </ac:inkMkLst>
        </pc:inkChg>
        <pc:inkChg chg="add del">
          <ac:chgData name="Viet Anh Nguyen" userId="b95f61ff061388d5" providerId="LiveId" clId="{53E328E6-E103-4AF4-B56B-6EFF25F2648E}" dt="2022-01-17T08:38:52.979" v="249"/>
          <ac:inkMkLst>
            <pc:docMk/>
            <pc:sldMk cId="3955274600" sldId="260"/>
            <ac:inkMk id="29" creationId="{802DDAFD-C4EA-4E2D-A80D-F65AF3370CD9}"/>
          </ac:inkMkLst>
        </pc:inkChg>
        <pc:inkChg chg="add del">
          <ac:chgData name="Viet Anh Nguyen" userId="b95f61ff061388d5" providerId="LiveId" clId="{53E328E6-E103-4AF4-B56B-6EFF25F2648E}" dt="2022-01-17T08:38:52.979" v="249"/>
          <ac:inkMkLst>
            <pc:docMk/>
            <pc:sldMk cId="3955274600" sldId="260"/>
            <ac:inkMk id="30" creationId="{24D38FF9-77B7-401E-AB9D-BE7471C5F3A7}"/>
          </ac:inkMkLst>
        </pc:inkChg>
        <pc:inkChg chg="add del">
          <ac:chgData name="Viet Anh Nguyen" userId="b95f61ff061388d5" providerId="LiveId" clId="{53E328E6-E103-4AF4-B56B-6EFF25F2648E}" dt="2022-01-17T08:38:54.137" v="252"/>
          <ac:inkMkLst>
            <pc:docMk/>
            <pc:sldMk cId="3955274600" sldId="260"/>
            <ac:inkMk id="31" creationId="{CB8A0355-5F1D-4216-9641-1EFE39EAA0BC}"/>
          </ac:inkMkLst>
        </pc:inkChg>
        <pc:inkChg chg="add">
          <ac:chgData name="Viet Anh Nguyen" userId="b95f61ff061388d5" providerId="LiveId" clId="{53E328E6-E103-4AF4-B56B-6EFF25F2648E}" dt="2022-01-17T08:38:52.979" v="249"/>
          <ac:inkMkLst>
            <pc:docMk/>
            <pc:sldMk cId="3955274600" sldId="260"/>
            <ac:inkMk id="32" creationId="{8D88B16A-890F-43FB-B7CC-6B9A7457D95F}"/>
          </ac:inkMkLst>
        </pc:inkChg>
        <pc:inkChg chg="add del">
          <ac:chgData name="Viet Anh Nguyen" userId="b95f61ff061388d5" providerId="LiveId" clId="{53E328E6-E103-4AF4-B56B-6EFF25F2648E}" dt="2022-01-17T08:38:54.137" v="252"/>
          <ac:inkMkLst>
            <pc:docMk/>
            <pc:sldMk cId="3955274600" sldId="260"/>
            <ac:inkMk id="33" creationId="{A85AFBF7-EEA7-4727-BD3E-16813EB7065F}"/>
          </ac:inkMkLst>
        </pc:inkChg>
        <pc:inkChg chg="add del">
          <ac:chgData name="Viet Anh Nguyen" userId="b95f61ff061388d5" providerId="LiveId" clId="{53E328E6-E103-4AF4-B56B-6EFF25F2648E}" dt="2022-01-17T08:38:54.137" v="252"/>
          <ac:inkMkLst>
            <pc:docMk/>
            <pc:sldMk cId="3955274600" sldId="260"/>
            <ac:inkMk id="34" creationId="{22515D1F-53CA-4254-9B22-C4585744181A}"/>
          </ac:inkMkLst>
        </pc:inkChg>
        <pc:inkChg chg="add">
          <ac:chgData name="Viet Anh Nguyen" userId="b95f61ff061388d5" providerId="LiveId" clId="{53E328E6-E103-4AF4-B56B-6EFF25F2648E}" dt="2022-01-17T08:38:54.137" v="252"/>
          <ac:inkMkLst>
            <pc:docMk/>
            <pc:sldMk cId="3955274600" sldId="260"/>
            <ac:inkMk id="35" creationId="{4BCA7371-411A-489A-87D1-409D9A9D2812}"/>
          </ac:inkMkLst>
        </pc:inkChg>
        <pc:inkChg chg="add del">
          <ac:chgData name="Viet Anh Nguyen" userId="b95f61ff061388d5" providerId="LiveId" clId="{53E328E6-E103-4AF4-B56B-6EFF25F2648E}" dt="2022-01-17T08:38:55.367" v="256"/>
          <ac:inkMkLst>
            <pc:docMk/>
            <pc:sldMk cId="3955274600" sldId="260"/>
            <ac:inkMk id="36" creationId="{C7D84DD7-8F92-4F28-ABAC-E7BB82BD1DB2}"/>
          </ac:inkMkLst>
        </pc:inkChg>
        <pc:inkChg chg="add del">
          <ac:chgData name="Viet Anh Nguyen" userId="b95f61ff061388d5" providerId="LiveId" clId="{53E328E6-E103-4AF4-B56B-6EFF25F2648E}" dt="2022-01-17T08:38:55.367" v="256"/>
          <ac:inkMkLst>
            <pc:docMk/>
            <pc:sldMk cId="3955274600" sldId="260"/>
            <ac:inkMk id="37" creationId="{265EC114-77A6-4D60-B2B3-F623258AA227}"/>
          </ac:inkMkLst>
        </pc:inkChg>
        <pc:inkChg chg="add del">
          <ac:chgData name="Viet Anh Nguyen" userId="b95f61ff061388d5" providerId="LiveId" clId="{53E328E6-E103-4AF4-B56B-6EFF25F2648E}" dt="2022-01-17T08:38:55.367" v="256"/>
          <ac:inkMkLst>
            <pc:docMk/>
            <pc:sldMk cId="3955274600" sldId="260"/>
            <ac:inkMk id="38" creationId="{0846E6AC-8E6E-42E5-BF2F-0EF54F932B36}"/>
          </ac:inkMkLst>
        </pc:inkChg>
        <pc:inkChg chg="add">
          <ac:chgData name="Viet Anh Nguyen" userId="b95f61ff061388d5" providerId="LiveId" clId="{53E328E6-E103-4AF4-B56B-6EFF25F2648E}" dt="2022-01-17T08:38:55.367" v="256"/>
          <ac:inkMkLst>
            <pc:docMk/>
            <pc:sldMk cId="3955274600" sldId="260"/>
            <ac:inkMk id="39" creationId="{95A3DFE2-828C-4FD2-A10C-4B9ACFFA5F39}"/>
          </ac:inkMkLst>
        </pc:inkChg>
        <pc:inkChg chg="add del">
          <ac:chgData name="Viet Anh Nguyen" userId="b95f61ff061388d5" providerId="LiveId" clId="{53E328E6-E103-4AF4-B56B-6EFF25F2648E}" dt="2022-01-17T08:38:57.575" v="260"/>
          <ac:inkMkLst>
            <pc:docMk/>
            <pc:sldMk cId="3955274600" sldId="260"/>
            <ac:inkMk id="40" creationId="{042E5CF8-1D1B-42AD-80F1-B0C5D9F0FFE1}"/>
          </ac:inkMkLst>
        </pc:inkChg>
        <pc:inkChg chg="add del">
          <ac:chgData name="Viet Anh Nguyen" userId="b95f61ff061388d5" providerId="LiveId" clId="{53E328E6-E103-4AF4-B56B-6EFF25F2648E}" dt="2022-01-17T08:38:57.575" v="260"/>
          <ac:inkMkLst>
            <pc:docMk/>
            <pc:sldMk cId="3955274600" sldId="260"/>
            <ac:inkMk id="41" creationId="{30F1FB2A-3D93-4F8E-9263-CB7F1C0D96EB}"/>
          </ac:inkMkLst>
        </pc:inkChg>
        <pc:inkChg chg="add del">
          <ac:chgData name="Viet Anh Nguyen" userId="b95f61ff061388d5" providerId="LiveId" clId="{53E328E6-E103-4AF4-B56B-6EFF25F2648E}" dt="2022-01-17T08:38:57.575" v="260"/>
          <ac:inkMkLst>
            <pc:docMk/>
            <pc:sldMk cId="3955274600" sldId="260"/>
            <ac:inkMk id="42" creationId="{D2DB5ECD-0FBF-4E50-B102-2D4EFBAA55AD}"/>
          </ac:inkMkLst>
        </pc:inkChg>
        <pc:inkChg chg="add">
          <ac:chgData name="Viet Anh Nguyen" userId="b95f61ff061388d5" providerId="LiveId" clId="{53E328E6-E103-4AF4-B56B-6EFF25F2648E}" dt="2022-01-17T08:38:57.575" v="260"/>
          <ac:inkMkLst>
            <pc:docMk/>
            <pc:sldMk cId="3955274600" sldId="260"/>
            <ac:inkMk id="43" creationId="{60AAD527-83CA-4EE4-9A00-821653506860}"/>
          </ac:inkMkLst>
        </pc:inkChg>
        <pc:inkChg chg="add del">
          <ac:chgData name="Viet Anh Nguyen" userId="b95f61ff061388d5" providerId="LiveId" clId="{53E328E6-E103-4AF4-B56B-6EFF25F2648E}" dt="2022-01-17T08:39:01.578" v="270"/>
          <ac:inkMkLst>
            <pc:docMk/>
            <pc:sldMk cId="3955274600" sldId="260"/>
            <ac:inkMk id="44" creationId="{7E2EAEC4-E3B5-4DE7-9DC9-5FFE2CDA162D}"/>
          </ac:inkMkLst>
        </pc:inkChg>
        <pc:inkChg chg="add del">
          <ac:chgData name="Viet Anh Nguyen" userId="b95f61ff061388d5" providerId="LiveId" clId="{53E328E6-E103-4AF4-B56B-6EFF25F2648E}" dt="2022-01-17T08:39:01.578" v="270"/>
          <ac:inkMkLst>
            <pc:docMk/>
            <pc:sldMk cId="3955274600" sldId="260"/>
            <ac:inkMk id="45" creationId="{612A0B17-8BF6-453F-AE07-01C3E7D86256}"/>
          </ac:inkMkLst>
        </pc:inkChg>
        <pc:inkChg chg="add del">
          <ac:chgData name="Viet Anh Nguyen" userId="b95f61ff061388d5" providerId="LiveId" clId="{53E328E6-E103-4AF4-B56B-6EFF25F2648E}" dt="2022-01-17T08:39:01.578" v="270"/>
          <ac:inkMkLst>
            <pc:docMk/>
            <pc:sldMk cId="3955274600" sldId="260"/>
            <ac:inkMk id="46" creationId="{E131679B-B626-47B9-83CA-204874C95F26}"/>
          </ac:inkMkLst>
        </pc:inkChg>
        <pc:inkChg chg="add del">
          <ac:chgData name="Viet Anh Nguyen" userId="b95f61ff061388d5" providerId="LiveId" clId="{53E328E6-E103-4AF4-B56B-6EFF25F2648E}" dt="2022-01-17T08:39:01.578" v="270"/>
          <ac:inkMkLst>
            <pc:docMk/>
            <pc:sldMk cId="3955274600" sldId="260"/>
            <ac:inkMk id="47" creationId="{ED18A9E4-03F5-4440-B9FB-5F49B931FD55}"/>
          </ac:inkMkLst>
        </pc:inkChg>
        <pc:inkChg chg="add del">
          <ac:chgData name="Viet Anh Nguyen" userId="b95f61ff061388d5" providerId="LiveId" clId="{53E328E6-E103-4AF4-B56B-6EFF25F2648E}" dt="2022-01-17T08:39:01.578" v="270"/>
          <ac:inkMkLst>
            <pc:docMk/>
            <pc:sldMk cId="3955274600" sldId="260"/>
            <ac:inkMk id="48" creationId="{2BDF2603-6F1C-45E8-B66D-01A34E5DF97E}"/>
          </ac:inkMkLst>
        </pc:inkChg>
        <pc:inkChg chg="add del">
          <ac:chgData name="Viet Anh Nguyen" userId="b95f61ff061388d5" providerId="LiveId" clId="{53E328E6-E103-4AF4-B56B-6EFF25F2648E}" dt="2022-01-17T08:39:01.578" v="270"/>
          <ac:inkMkLst>
            <pc:docMk/>
            <pc:sldMk cId="3955274600" sldId="260"/>
            <ac:inkMk id="49" creationId="{4E6F7789-A2DA-4610-A99C-AA3508297BDF}"/>
          </ac:inkMkLst>
        </pc:inkChg>
        <pc:inkChg chg="add del">
          <ac:chgData name="Viet Anh Nguyen" userId="b95f61ff061388d5" providerId="LiveId" clId="{53E328E6-E103-4AF4-B56B-6EFF25F2648E}" dt="2022-01-17T08:39:01.578" v="270"/>
          <ac:inkMkLst>
            <pc:docMk/>
            <pc:sldMk cId="3955274600" sldId="260"/>
            <ac:inkMk id="50" creationId="{61B40315-79CC-446A-B121-16B9D3A0F2CE}"/>
          </ac:inkMkLst>
        </pc:inkChg>
        <pc:inkChg chg="add del">
          <ac:chgData name="Viet Anh Nguyen" userId="b95f61ff061388d5" providerId="LiveId" clId="{53E328E6-E103-4AF4-B56B-6EFF25F2648E}" dt="2022-01-17T08:39:01.578" v="270"/>
          <ac:inkMkLst>
            <pc:docMk/>
            <pc:sldMk cId="3955274600" sldId="260"/>
            <ac:inkMk id="51" creationId="{0E0A314F-DDB9-461D-8A68-FF7DAE8F8845}"/>
          </ac:inkMkLst>
        </pc:inkChg>
        <pc:inkChg chg="add del">
          <ac:chgData name="Viet Anh Nguyen" userId="b95f61ff061388d5" providerId="LiveId" clId="{53E328E6-E103-4AF4-B56B-6EFF25F2648E}" dt="2022-01-17T08:39:01.578" v="270"/>
          <ac:inkMkLst>
            <pc:docMk/>
            <pc:sldMk cId="3955274600" sldId="260"/>
            <ac:inkMk id="52" creationId="{882CB065-D41F-44F9-9CE8-FAB928680A29}"/>
          </ac:inkMkLst>
        </pc:inkChg>
        <pc:inkChg chg="add del">
          <ac:chgData name="Viet Anh Nguyen" userId="b95f61ff061388d5" providerId="LiveId" clId="{53E328E6-E103-4AF4-B56B-6EFF25F2648E}" dt="2022-01-17T08:39:02.628" v="272"/>
          <ac:inkMkLst>
            <pc:docMk/>
            <pc:sldMk cId="3955274600" sldId="260"/>
            <ac:inkMk id="53" creationId="{69E5B996-5BDF-427E-AB78-5DFAFA0518F9}"/>
          </ac:inkMkLst>
        </pc:inkChg>
        <pc:inkChg chg="add">
          <ac:chgData name="Viet Anh Nguyen" userId="b95f61ff061388d5" providerId="LiveId" clId="{53E328E6-E103-4AF4-B56B-6EFF25F2648E}" dt="2022-01-17T08:39:01.578" v="270"/>
          <ac:inkMkLst>
            <pc:docMk/>
            <pc:sldMk cId="3955274600" sldId="260"/>
            <ac:inkMk id="54" creationId="{118AC2FF-E1D2-4445-86A6-BBC5EC004DEB}"/>
          </ac:inkMkLst>
        </pc:inkChg>
        <pc:inkChg chg="add del">
          <ac:chgData name="Viet Anh Nguyen" userId="b95f61ff061388d5" providerId="LiveId" clId="{53E328E6-E103-4AF4-B56B-6EFF25F2648E}" dt="2022-01-17T08:39:02.628" v="272"/>
          <ac:inkMkLst>
            <pc:docMk/>
            <pc:sldMk cId="3955274600" sldId="260"/>
            <ac:inkMk id="55" creationId="{5B481E15-2649-4627-A682-F8C6851A2E2C}"/>
          </ac:inkMkLst>
        </pc:inkChg>
        <pc:inkChg chg="add">
          <ac:chgData name="Viet Anh Nguyen" userId="b95f61ff061388d5" providerId="LiveId" clId="{53E328E6-E103-4AF4-B56B-6EFF25F2648E}" dt="2022-01-17T08:39:02.628" v="272"/>
          <ac:inkMkLst>
            <pc:docMk/>
            <pc:sldMk cId="3955274600" sldId="260"/>
            <ac:inkMk id="56" creationId="{D2A794AD-9CC6-4C97-8B5D-E8E27E286680}"/>
          </ac:inkMkLst>
        </pc:inkChg>
        <pc:inkChg chg="add del">
          <ac:chgData name="Viet Anh Nguyen" userId="b95f61ff061388d5" providerId="LiveId" clId="{53E328E6-E103-4AF4-B56B-6EFF25F2648E}" dt="2022-01-17T08:39:07.616" v="284"/>
          <ac:inkMkLst>
            <pc:docMk/>
            <pc:sldMk cId="3955274600" sldId="260"/>
            <ac:inkMk id="57" creationId="{3E56BB43-8FE1-4CF2-98D0-7706A0BD9AFE}"/>
          </ac:inkMkLst>
        </pc:inkChg>
        <pc:inkChg chg="add del">
          <ac:chgData name="Viet Anh Nguyen" userId="b95f61ff061388d5" providerId="LiveId" clId="{53E328E6-E103-4AF4-B56B-6EFF25F2648E}" dt="2022-01-17T08:39:07.616" v="284"/>
          <ac:inkMkLst>
            <pc:docMk/>
            <pc:sldMk cId="3955274600" sldId="260"/>
            <ac:inkMk id="58" creationId="{C8331F41-5881-44EE-9C0F-021717E9FDB0}"/>
          </ac:inkMkLst>
        </pc:inkChg>
        <pc:inkChg chg="add del">
          <ac:chgData name="Viet Anh Nguyen" userId="b95f61ff061388d5" providerId="LiveId" clId="{53E328E6-E103-4AF4-B56B-6EFF25F2648E}" dt="2022-01-17T08:39:07.616" v="284"/>
          <ac:inkMkLst>
            <pc:docMk/>
            <pc:sldMk cId="3955274600" sldId="260"/>
            <ac:inkMk id="59" creationId="{5EE9B8DA-8669-4DFF-AD69-28662008DF49}"/>
          </ac:inkMkLst>
        </pc:inkChg>
        <pc:inkChg chg="add del">
          <ac:chgData name="Viet Anh Nguyen" userId="b95f61ff061388d5" providerId="LiveId" clId="{53E328E6-E103-4AF4-B56B-6EFF25F2648E}" dt="2022-01-17T08:39:07.616" v="284"/>
          <ac:inkMkLst>
            <pc:docMk/>
            <pc:sldMk cId="3955274600" sldId="260"/>
            <ac:inkMk id="60" creationId="{3638CC00-F728-4568-B373-C356EC700B35}"/>
          </ac:inkMkLst>
        </pc:inkChg>
        <pc:inkChg chg="add del">
          <ac:chgData name="Viet Anh Nguyen" userId="b95f61ff061388d5" providerId="LiveId" clId="{53E328E6-E103-4AF4-B56B-6EFF25F2648E}" dt="2022-01-17T08:39:07.616" v="284"/>
          <ac:inkMkLst>
            <pc:docMk/>
            <pc:sldMk cId="3955274600" sldId="260"/>
            <ac:inkMk id="61" creationId="{B71B8D74-A6AA-4C4D-9F6A-68C68ABDFE46}"/>
          </ac:inkMkLst>
        </pc:inkChg>
        <pc:inkChg chg="add del">
          <ac:chgData name="Viet Anh Nguyen" userId="b95f61ff061388d5" providerId="LiveId" clId="{53E328E6-E103-4AF4-B56B-6EFF25F2648E}" dt="2022-01-17T08:39:07.616" v="284"/>
          <ac:inkMkLst>
            <pc:docMk/>
            <pc:sldMk cId="3955274600" sldId="260"/>
            <ac:inkMk id="62" creationId="{76DA7253-0D93-4888-93EE-0C7B277A32BE}"/>
          </ac:inkMkLst>
        </pc:inkChg>
        <pc:inkChg chg="add del">
          <ac:chgData name="Viet Anh Nguyen" userId="b95f61ff061388d5" providerId="LiveId" clId="{53E328E6-E103-4AF4-B56B-6EFF25F2648E}" dt="2022-01-17T08:39:07.616" v="284"/>
          <ac:inkMkLst>
            <pc:docMk/>
            <pc:sldMk cId="3955274600" sldId="260"/>
            <ac:inkMk id="63" creationId="{9D8130B5-CFCB-4E6A-9200-9D710E642590}"/>
          </ac:inkMkLst>
        </pc:inkChg>
        <pc:inkChg chg="add del">
          <ac:chgData name="Viet Anh Nguyen" userId="b95f61ff061388d5" providerId="LiveId" clId="{53E328E6-E103-4AF4-B56B-6EFF25F2648E}" dt="2022-01-17T08:39:07.616" v="284"/>
          <ac:inkMkLst>
            <pc:docMk/>
            <pc:sldMk cId="3955274600" sldId="260"/>
            <ac:inkMk id="64" creationId="{14135993-F8B3-4A66-AD16-AD3C6088ADE3}"/>
          </ac:inkMkLst>
        </pc:inkChg>
        <pc:inkChg chg="add del">
          <ac:chgData name="Viet Anh Nguyen" userId="b95f61ff061388d5" providerId="LiveId" clId="{53E328E6-E103-4AF4-B56B-6EFF25F2648E}" dt="2022-01-17T08:39:07.616" v="284"/>
          <ac:inkMkLst>
            <pc:docMk/>
            <pc:sldMk cId="3955274600" sldId="260"/>
            <ac:inkMk id="65" creationId="{0368E432-379A-405C-8525-1588D89FC021}"/>
          </ac:inkMkLst>
        </pc:inkChg>
        <pc:inkChg chg="add del">
          <ac:chgData name="Viet Anh Nguyen" userId="b95f61ff061388d5" providerId="LiveId" clId="{53E328E6-E103-4AF4-B56B-6EFF25F2648E}" dt="2022-01-17T08:39:07.616" v="284"/>
          <ac:inkMkLst>
            <pc:docMk/>
            <pc:sldMk cId="3955274600" sldId="260"/>
            <ac:inkMk id="66" creationId="{26209169-3810-46B7-BD0A-2E3C2C36725C}"/>
          </ac:inkMkLst>
        </pc:inkChg>
        <pc:inkChg chg="add del">
          <ac:chgData name="Viet Anh Nguyen" userId="b95f61ff061388d5" providerId="LiveId" clId="{53E328E6-E103-4AF4-B56B-6EFF25F2648E}" dt="2022-01-17T08:39:07.616" v="284"/>
          <ac:inkMkLst>
            <pc:docMk/>
            <pc:sldMk cId="3955274600" sldId="260"/>
            <ac:inkMk id="67" creationId="{DF941ECA-5C59-4B4C-B5E6-BBFB193FE718}"/>
          </ac:inkMkLst>
        </pc:inkChg>
        <pc:inkChg chg="add">
          <ac:chgData name="Viet Anh Nguyen" userId="b95f61ff061388d5" providerId="LiveId" clId="{53E328E6-E103-4AF4-B56B-6EFF25F2648E}" dt="2022-01-17T08:39:07.616" v="284"/>
          <ac:inkMkLst>
            <pc:docMk/>
            <pc:sldMk cId="3955274600" sldId="260"/>
            <ac:inkMk id="68" creationId="{82147A51-600C-44D1-AC06-63192AD10A4E}"/>
          </ac:inkMkLst>
        </pc:inkChg>
        <pc:inkChg chg="add">
          <ac:chgData name="Viet Anh Nguyen" userId="b95f61ff061388d5" providerId="LiveId" clId="{53E328E6-E103-4AF4-B56B-6EFF25F2648E}" dt="2022-01-17T08:39:07.616" v="284"/>
          <ac:inkMkLst>
            <pc:docMk/>
            <pc:sldMk cId="3955274600" sldId="260"/>
            <ac:inkMk id="69" creationId="{A1B6F6C4-2325-40EF-BC79-A32A378DBC03}"/>
          </ac:inkMkLst>
        </pc:inkChg>
        <pc:inkChg chg="add del">
          <ac:chgData name="Viet Anh Nguyen" userId="b95f61ff061388d5" providerId="LiveId" clId="{53E328E6-E103-4AF4-B56B-6EFF25F2648E}" dt="2022-01-17T08:39:09.920" v="288"/>
          <ac:inkMkLst>
            <pc:docMk/>
            <pc:sldMk cId="3955274600" sldId="260"/>
            <ac:inkMk id="70" creationId="{0596B784-6F02-4B2D-AA3D-70C5BB3865F7}"/>
          </ac:inkMkLst>
        </pc:inkChg>
        <pc:inkChg chg="add del">
          <ac:chgData name="Viet Anh Nguyen" userId="b95f61ff061388d5" providerId="LiveId" clId="{53E328E6-E103-4AF4-B56B-6EFF25F2648E}" dt="2022-01-17T08:39:09.920" v="288"/>
          <ac:inkMkLst>
            <pc:docMk/>
            <pc:sldMk cId="3955274600" sldId="260"/>
            <ac:inkMk id="71" creationId="{2A2704DA-0886-4F69-A134-1B1872B41181}"/>
          </ac:inkMkLst>
        </pc:inkChg>
        <pc:inkChg chg="add del">
          <ac:chgData name="Viet Anh Nguyen" userId="b95f61ff061388d5" providerId="LiveId" clId="{53E328E6-E103-4AF4-B56B-6EFF25F2648E}" dt="2022-01-17T08:39:09.920" v="288"/>
          <ac:inkMkLst>
            <pc:docMk/>
            <pc:sldMk cId="3955274600" sldId="260"/>
            <ac:inkMk id="72" creationId="{E39F2DE1-30A1-4707-BC4C-52B91E745B42}"/>
          </ac:inkMkLst>
        </pc:inkChg>
        <pc:inkChg chg="add">
          <ac:chgData name="Viet Anh Nguyen" userId="b95f61ff061388d5" providerId="LiveId" clId="{53E328E6-E103-4AF4-B56B-6EFF25F2648E}" dt="2022-01-17T08:39:09.920" v="288"/>
          <ac:inkMkLst>
            <pc:docMk/>
            <pc:sldMk cId="3955274600" sldId="260"/>
            <ac:inkMk id="73" creationId="{83140D86-E7A3-4B43-8B82-5CD7D398082A}"/>
          </ac:inkMkLst>
        </pc:inkChg>
        <pc:inkChg chg="add del">
          <ac:chgData name="Viet Anh Nguyen" userId="b95f61ff061388d5" providerId="LiveId" clId="{53E328E6-E103-4AF4-B56B-6EFF25F2648E}" dt="2022-01-17T08:39:13.781" v="293"/>
          <ac:inkMkLst>
            <pc:docMk/>
            <pc:sldMk cId="3955274600" sldId="260"/>
            <ac:inkMk id="74" creationId="{E47FE629-5AE6-4818-8BDC-A53326E74FF2}"/>
          </ac:inkMkLst>
        </pc:inkChg>
        <pc:inkChg chg="add del">
          <ac:chgData name="Viet Anh Nguyen" userId="b95f61ff061388d5" providerId="LiveId" clId="{53E328E6-E103-4AF4-B56B-6EFF25F2648E}" dt="2022-01-17T08:39:13.781" v="293"/>
          <ac:inkMkLst>
            <pc:docMk/>
            <pc:sldMk cId="3955274600" sldId="260"/>
            <ac:inkMk id="75" creationId="{0AD535AD-4CAD-47BB-94A3-E465B16F661D}"/>
          </ac:inkMkLst>
        </pc:inkChg>
        <pc:inkChg chg="add del">
          <ac:chgData name="Viet Anh Nguyen" userId="b95f61ff061388d5" providerId="LiveId" clId="{53E328E6-E103-4AF4-B56B-6EFF25F2648E}" dt="2022-01-17T08:39:13.781" v="293"/>
          <ac:inkMkLst>
            <pc:docMk/>
            <pc:sldMk cId="3955274600" sldId="260"/>
            <ac:inkMk id="76" creationId="{DC76EE1E-66AB-44A5-94BB-6A18C8D8D469}"/>
          </ac:inkMkLst>
        </pc:inkChg>
        <pc:inkChg chg="add del">
          <ac:chgData name="Viet Anh Nguyen" userId="b95f61ff061388d5" providerId="LiveId" clId="{53E328E6-E103-4AF4-B56B-6EFF25F2648E}" dt="2022-01-17T08:39:13.781" v="293"/>
          <ac:inkMkLst>
            <pc:docMk/>
            <pc:sldMk cId="3955274600" sldId="260"/>
            <ac:inkMk id="77" creationId="{FCD8F9DE-0A50-4D9B-911E-90A9B4ACB216}"/>
          </ac:inkMkLst>
        </pc:inkChg>
        <pc:inkChg chg="add">
          <ac:chgData name="Viet Anh Nguyen" userId="b95f61ff061388d5" providerId="LiveId" clId="{53E328E6-E103-4AF4-B56B-6EFF25F2648E}" dt="2022-01-17T08:39:13.781" v="293"/>
          <ac:inkMkLst>
            <pc:docMk/>
            <pc:sldMk cId="3955274600" sldId="260"/>
            <ac:inkMk id="78" creationId="{A33699B3-1D6E-4FA6-9557-468D35F5E180}"/>
          </ac:inkMkLst>
        </pc:inkChg>
        <pc:inkChg chg="add del">
          <ac:chgData name="Viet Anh Nguyen" userId="b95f61ff061388d5" providerId="LiveId" clId="{53E328E6-E103-4AF4-B56B-6EFF25F2648E}" dt="2022-01-17T08:39:16.129" v="298"/>
          <ac:inkMkLst>
            <pc:docMk/>
            <pc:sldMk cId="3955274600" sldId="260"/>
            <ac:inkMk id="79" creationId="{F580349F-F341-43EA-93B9-C52DB3316E33}"/>
          </ac:inkMkLst>
        </pc:inkChg>
        <pc:inkChg chg="add del">
          <ac:chgData name="Viet Anh Nguyen" userId="b95f61ff061388d5" providerId="LiveId" clId="{53E328E6-E103-4AF4-B56B-6EFF25F2648E}" dt="2022-01-17T08:39:16.129" v="298"/>
          <ac:inkMkLst>
            <pc:docMk/>
            <pc:sldMk cId="3955274600" sldId="260"/>
            <ac:inkMk id="80" creationId="{8CE7BC6A-554C-491D-BFB2-C1C5D70275F9}"/>
          </ac:inkMkLst>
        </pc:inkChg>
        <pc:inkChg chg="add del">
          <ac:chgData name="Viet Anh Nguyen" userId="b95f61ff061388d5" providerId="LiveId" clId="{53E328E6-E103-4AF4-B56B-6EFF25F2648E}" dt="2022-01-17T08:39:16.129" v="298"/>
          <ac:inkMkLst>
            <pc:docMk/>
            <pc:sldMk cId="3955274600" sldId="260"/>
            <ac:inkMk id="81" creationId="{FC03A847-488B-4800-A79E-A6E94C845F2C}"/>
          </ac:inkMkLst>
        </pc:inkChg>
        <pc:inkChg chg="add del">
          <ac:chgData name="Viet Anh Nguyen" userId="b95f61ff061388d5" providerId="LiveId" clId="{53E328E6-E103-4AF4-B56B-6EFF25F2648E}" dt="2022-01-17T08:39:16.129" v="298"/>
          <ac:inkMkLst>
            <pc:docMk/>
            <pc:sldMk cId="3955274600" sldId="260"/>
            <ac:inkMk id="82" creationId="{DE266E7D-9106-4EBF-82D9-D2D130266FDA}"/>
          </ac:inkMkLst>
        </pc:inkChg>
        <pc:inkChg chg="add del">
          <ac:chgData name="Viet Anh Nguyen" userId="b95f61ff061388d5" providerId="LiveId" clId="{53E328E6-E103-4AF4-B56B-6EFF25F2648E}" dt="2022-01-17T08:39:17.670" v="302"/>
          <ac:inkMkLst>
            <pc:docMk/>
            <pc:sldMk cId="3955274600" sldId="260"/>
            <ac:inkMk id="83" creationId="{4AEA5384-200B-4BA5-AF5D-3E1D05A2DA0D}"/>
          </ac:inkMkLst>
        </pc:inkChg>
        <pc:inkChg chg="add del">
          <ac:chgData name="Viet Anh Nguyen" userId="b95f61ff061388d5" providerId="LiveId" clId="{53E328E6-E103-4AF4-B56B-6EFF25F2648E}" dt="2022-01-17T08:39:17.670" v="302"/>
          <ac:inkMkLst>
            <pc:docMk/>
            <pc:sldMk cId="3955274600" sldId="260"/>
            <ac:inkMk id="84" creationId="{9B073881-9CF7-4F16-A03A-BB68F1FB2237}"/>
          </ac:inkMkLst>
        </pc:inkChg>
        <pc:inkChg chg="add del">
          <ac:chgData name="Viet Anh Nguyen" userId="b95f61ff061388d5" providerId="LiveId" clId="{53E328E6-E103-4AF4-B56B-6EFF25F2648E}" dt="2022-01-17T08:39:20.648" v="306"/>
          <ac:inkMkLst>
            <pc:docMk/>
            <pc:sldMk cId="3955274600" sldId="260"/>
            <ac:inkMk id="85" creationId="{04C8553D-360A-4D9B-A054-6F4FC52B928A}"/>
          </ac:inkMkLst>
        </pc:inkChg>
        <pc:inkChg chg="add del">
          <ac:chgData name="Viet Anh Nguyen" userId="b95f61ff061388d5" providerId="LiveId" clId="{53E328E6-E103-4AF4-B56B-6EFF25F2648E}" dt="2022-01-17T08:39:20.648" v="306"/>
          <ac:inkMkLst>
            <pc:docMk/>
            <pc:sldMk cId="3955274600" sldId="260"/>
            <ac:inkMk id="86" creationId="{599A5B60-AD07-455F-9FC2-F8A87E0A65F4}"/>
          </ac:inkMkLst>
        </pc:inkChg>
        <pc:inkChg chg="add">
          <ac:chgData name="Viet Anh Nguyen" userId="b95f61ff061388d5" providerId="LiveId" clId="{53E328E6-E103-4AF4-B56B-6EFF25F2648E}" dt="2022-01-17T08:39:17.670" v="302"/>
          <ac:inkMkLst>
            <pc:docMk/>
            <pc:sldMk cId="3955274600" sldId="260"/>
            <ac:inkMk id="87" creationId="{19ED36DD-1E92-48E1-8FBE-A181D50C969D}"/>
          </ac:inkMkLst>
        </pc:inkChg>
        <pc:inkChg chg="add del">
          <ac:chgData name="Viet Anh Nguyen" userId="b95f61ff061388d5" providerId="LiveId" clId="{53E328E6-E103-4AF4-B56B-6EFF25F2648E}" dt="2022-01-17T08:39:20.648" v="306"/>
          <ac:inkMkLst>
            <pc:docMk/>
            <pc:sldMk cId="3955274600" sldId="260"/>
            <ac:inkMk id="88" creationId="{BADDF042-DFE5-478F-B9BA-9764FE06D137}"/>
          </ac:inkMkLst>
        </pc:inkChg>
        <pc:inkChg chg="add del">
          <ac:chgData name="Viet Anh Nguyen" userId="b95f61ff061388d5" providerId="LiveId" clId="{53E328E6-E103-4AF4-B56B-6EFF25F2648E}" dt="2022-01-17T08:39:20.648" v="306"/>
          <ac:inkMkLst>
            <pc:docMk/>
            <pc:sldMk cId="3955274600" sldId="260"/>
            <ac:inkMk id="89" creationId="{9830C960-1A96-4C65-BE1B-60BF6F6165B1}"/>
          </ac:inkMkLst>
        </pc:inkChg>
        <pc:inkChg chg="add del">
          <ac:chgData name="Viet Anh Nguyen" userId="b95f61ff061388d5" providerId="LiveId" clId="{53E328E6-E103-4AF4-B56B-6EFF25F2648E}" dt="2022-01-17T08:39:20.648" v="306"/>
          <ac:inkMkLst>
            <pc:docMk/>
            <pc:sldMk cId="3955274600" sldId="260"/>
            <ac:inkMk id="90" creationId="{E3927EE8-9221-4396-981E-67C66DD7D445}"/>
          </ac:inkMkLst>
        </pc:inkChg>
        <pc:inkChg chg="add">
          <ac:chgData name="Viet Anh Nguyen" userId="b95f61ff061388d5" providerId="LiveId" clId="{53E328E6-E103-4AF4-B56B-6EFF25F2648E}" dt="2022-01-17T08:39:20.648" v="306"/>
          <ac:inkMkLst>
            <pc:docMk/>
            <pc:sldMk cId="3955274600" sldId="260"/>
            <ac:inkMk id="91" creationId="{C8BD8DD8-1B9C-4DA9-890E-B46E0E916F78}"/>
          </ac:inkMkLst>
        </pc:inkChg>
        <pc:inkChg chg="add del">
          <ac:chgData name="Viet Anh Nguyen" userId="b95f61ff061388d5" providerId="LiveId" clId="{53E328E6-E103-4AF4-B56B-6EFF25F2648E}" dt="2022-01-17T08:39:23.699" v="311"/>
          <ac:inkMkLst>
            <pc:docMk/>
            <pc:sldMk cId="3955274600" sldId="260"/>
            <ac:inkMk id="92" creationId="{E06F815B-D051-4A0E-B007-068EC81B1B66}"/>
          </ac:inkMkLst>
        </pc:inkChg>
        <pc:inkChg chg="add del">
          <ac:chgData name="Viet Anh Nguyen" userId="b95f61ff061388d5" providerId="LiveId" clId="{53E328E6-E103-4AF4-B56B-6EFF25F2648E}" dt="2022-01-17T08:39:23.699" v="311"/>
          <ac:inkMkLst>
            <pc:docMk/>
            <pc:sldMk cId="3955274600" sldId="260"/>
            <ac:inkMk id="93" creationId="{532699BD-39C4-4526-A00E-D2D292B90A12}"/>
          </ac:inkMkLst>
        </pc:inkChg>
        <pc:inkChg chg="add del">
          <ac:chgData name="Viet Anh Nguyen" userId="b95f61ff061388d5" providerId="LiveId" clId="{53E328E6-E103-4AF4-B56B-6EFF25F2648E}" dt="2022-01-17T08:39:23.699" v="311"/>
          <ac:inkMkLst>
            <pc:docMk/>
            <pc:sldMk cId="3955274600" sldId="260"/>
            <ac:inkMk id="94" creationId="{94B53900-1D03-4B3A-AA7C-68A85F9C2EB4}"/>
          </ac:inkMkLst>
        </pc:inkChg>
        <pc:inkChg chg="add del">
          <ac:chgData name="Viet Anh Nguyen" userId="b95f61ff061388d5" providerId="LiveId" clId="{53E328E6-E103-4AF4-B56B-6EFF25F2648E}" dt="2022-01-17T08:39:23.699" v="311"/>
          <ac:inkMkLst>
            <pc:docMk/>
            <pc:sldMk cId="3955274600" sldId="260"/>
            <ac:inkMk id="95" creationId="{AD5356A5-6239-479E-9F31-C7D7BDA5A4BA}"/>
          </ac:inkMkLst>
        </pc:inkChg>
        <pc:inkChg chg="add del">
          <ac:chgData name="Viet Anh Nguyen" userId="b95f61ff061388d5" providerId="LiveId" clId="{53E328E6-E103-4AF4-B56B-6EFF25F2648E}" dt="2022-01-17T08:39:23.699" v="311"/>
          <ac:inkMkLst>
            <pc:docMk/>
            <pc:sldMk cId="3955274600" sldId="260"/>
            <ac:inkMk id="96" creationId="{78D97E48-5CD1-4BD8-AFF7-7872D3F8626D}"/>
          </ac:inkMkLst>
        </pc:inkChg>
        <pc:inkChg chg="add del">
          <ac:chgData name="Viet Anh Nguyen" userId="b95f61ff061388d5" providerId="LiveId" clId="{53E328E6-E103-4AF4-B56B-6EFF25F2648E}" dt="2022-01-17T08:39:26.578" v="318"/>
          <ac:inkMkLst>
            <pc:docMk/>
            <pc:sldMk cId="3955274600" sldId="260"/>
            <ac:inkMk id="97" creationId="{FD0EE9B5-7229-43E7-BC6C-5C8099F0AB1D}"/>
          </ac:inkMkLst>
        </pc:inkChg>
        <pc:inkChg chg="add del">
          <ac:chgData name="Viet Anh Nguyen" userId="b95f61ff061388d5" providerId="LiveId" clId="{53E328E6-E103-4AF4-B56B-6EFF25F2648E}" dt="2022-01-17T08:39:26.578" v="318"/>
          <ac:inkMkLst>
            <pc:docMk/>
            <pc:sldMk cId="3955274600" sldId="260"/>
            <ac:inkMk id="98" creationId="{88DD46F1-5ED7-47F1-8EA1-D1A195D7DDDF}"/>
          </ac:inkMkLst>
        </pc:inkChg>
        <pc:inkChg chg="add del">
          <ac:chgData name="Viet Anh Nguyen" userId="b95f61ff061388d5" providerId="LiveId" clId="{53E328E6-E103-4AF4-B56B-6EFF25F2648E}" dt="2022-01-17T08:39:26.578" v="318"/>
          <ac:inkMkLst>
            <pc:docMk/>
            <pc:sldMk cId="3955274600" sldId="260"/>
            <ac:inkMk id="99" creationId="{30070320-2A29-47CD-BB51-ED982FBB13E3}"/>
          </ac:inkMkLst>
        </pc:inkChg>
        <pc:inkChg chg="add del">
          <ac:chgData name="Viet Anh Nguyen" userId="b95f61ff061388d5" providerId="LiveId" clId="{53E328E6-E103-4AF4-B56B-6EFF25F2648E}" dt="2022-01-17T08:39:26.578" v="318"/>
          <ac:inkMkLst>
            <pc:docMk/>
            <pc:sldMk cId="3955274600" sldId="260"/>
            <ac:inkMk id="100" creationId="{B33EA255-413A-4E21-B192-00414F8564D1}"/>
          </ac:inkMkLst>
        </pc:inkChg>
        <pc:inkChg chg="add del">
          <ac:chgData name="Viet Anh Nguyen" userId="b95f61ff061388d5" providerId="LiveId" clId="{53E328E6-E103-4AF4-B56B-6EFF25F2648E}" dt="2022-01-17T08:39:26.578" v="318"/>
          <ac:inkMkLst>
            <pc:docMk/>
            <pc:sldMk cId="3955274600" sldId="260"/>
            <ac:inkMk id="101" creationId="{9B1FF2C5-B11B-4F07-AAA6-0F215EFBD73D}"/>
          </ac:inkMkLst>
        </pc:inkChg>
        <pc:inkChg chg="add del">
          <ac:chgData name="Viet Anh Nguyen" userId="b95f61ff061388d5" providerId="LiveId" clId="{53E328E6-E103-4AF4-B56B-6EFF25F2648E}" dt="2022-01-17T08:39:26.578" v="318"/>
          <ac:inkMkLst>
            <pc:docMk/>
            <pc:sldMk cId="3955274600" sldId="260"/>
            <ac:inkMk id="102" creationId="{D389CB2A-D325-4ED4-B607-F1A1A237B56B}"/>
          </ac:inkMkLst>
        </pc:inkChg>
        <pc:inkChg chg="add del">
          <ac:chgData name="Viet Anh Nguyen" userId="b95f61ff061388d5" providerId="LiveId" clId="{53E328E6-E103-4AF4-B56B-6EFF25F2648E}" dt="2022-01-17T08:39:26.578" v="318"/>
          <ac:inkMkLst>
            <pc:docMk/>
            <pc:sldMk cId="3955274600" sldId="260"/>
            <ac:inkMk id="103" creationId="{34C15CC9-EB28-48C6-81AA-A82359F4C3D6}"/>
          </ac:inkMkLst>
        </pc:inkChg>
        <pc:inkChg chg="add">
          <ac:chgData name="Viet Anh Nguyen" userId="b95f61ff061388d5" providerId="LiveId" clId="{53E328E6-E103-4AF4-B56B-6EFF25F2648E}" dt="2022-01-17T08:39:26.578" v="318"/>
          <ac:inkMkLst>
            <pc:docMk/>
            <pc:sldMk cId="3955274600" sldId="260"/>
            <ac:inkMk id="104" creationId="{21946531-EBFD-4305-87AC-FD360C491817}"/>
          </ac:inkMkLst>
        </pc:inkChg>
        <pc:inkChg chg="add del">
          <ac:chgData name="Viet Anh Nguyen" userId="b95f61ff061388d5" providerId="LiveId" clId="{53E328E6-E103-4AF4-B56B-6EFF25F2648E}" dt="2022-01-17T08:39:28.919" v="323"/>
          <ac:inkMkLst>
            <pc:docMk/>
            <pc:sldMk cId="3955274600" sldId="260"/>
            <ac:inkMk id="105" creationId="{BB3C8653-5894-4E23-9BEE-98A0FA379AEF}"/>
          </ac:inkMkLst>
        </pc:inkChg>
        <pc:inkChg chg="add del">
          <ac:chgData name="Viet Anh Nguyen" userId="b95f61ff061388d5" providerId="LiveId" clId="{53E328E6-E103-4AF4-B56B-6EFF25F2648E}" dt="2022-01-17T08:39:28.919" v="323"/>
          <ac:inkMkLst>
            <pc:docMk/>
            <pc:sldMk cId="3955274600" sldId="260"/>
            <ac:inkMk id="106" creationId="{2DE01D7F-17CC-4AE9-B4AF-D548F2437B6B}"/>
          </ac:inkMkLst>
        </pc:inkChg>
        <pc:inkChg chg="add del">
          <ac:chgData name="Viet Anh Nguyen" userId="b95f61ff061388d5" providerId="LiveId" clId="{53E328E6-E103-4AF4-B56B-6EFF25F2648E}" dt="2022-01-17T08:39:28.919" v="323"/>
          <ac:inkMkLst>
            <pc:docMk/>
            <pc:sldMk cId="3955274600" sldId="260"/>
            <ac:inkMk id="107" creationId="{EA660E3A-0797-4286-9365-9FB3D9988592}"/>
          </ac:inkMkLst>
        </pc:inkChg>
        <pc:inkChg chg="add del">
          <ac:chgData name="Viet Anh Nguyen" userId="b95f61ff061388d5" providerId="LiveId" clId="{53E328E6-E103-4AF4-B56B-6EFF25F2648E}" dt="2022-01-17T08:39:28.919" v="323"/>
          <ac:inkMkLst>
            <pc:docMk/>
            <pc:sldMk cId="3955274600" sldId="260"/>
            <ac:inkMk id="108" creationId="{8B2D188A-E083-4A2C-8567-7486A60DF59B}"/>
          </ac:inkMkLst>
        </pc:inkChg>
        <pc:inkChg chg="add">
          <ac:chgData name="Viet Anh Nguyen" userId="b95f61ff061388d5" providerId="LiveId" clId="{53E328E6-E103-4AF4-B56B-6EFF25F2648E}" dt="2022-01-17T08:39:28.919" v="323"/>
          <ac:inkMkLst>
            <pc:docMk/>
            <pc:sldMk cId="3955274600" sldId="260"/>
            <ac:inkMk id="109" creationId="{732D1E31-2C30-429F-9254-8836734C627E}"/>
          </ac:inkMkLst>
        </pc:inkChg>
        <pc:inkChg chg="add del">
          <ac:chgData name="Viet Anh Nguyen" userId="b95f61ff061388d5" providerId="LiveId" clId="{53E328E6-E103-4AF4-B56B-6EFF25F2648E}" dt="2022-01-17T08:39:31.908" v="331"/>
          <ac:inkMkLst>
            <pc:docMk/>
            <pc:sldMk cId="3955274600" sldId="260"/>
            <ac:inkMk id="110" creationId="{6EEED89D-74F2-4A1F-B8E9-A595EB70E4C6}"/>
          </ac:inkMkLst>
        </pc:inkChg>
        <pc:inkChg chg="add del">
          <ac:chgData name="Viet Anh Nguyen" userId="b95f61ff061388d5" providerId="LiveId" clId="{53E328E6-E103-4AF4-B56B-6EFF25F2648E}" dt="2022-01-17T08:39:31.908" v="331"/>
          <ac:inkMkLst>
            <pc:docMk/>
            <pc:sldMk cId="3955274600" sldId="260"/>
            <ac:inkMk id="111" creationId="{D5409BEA-8044-4BEC-9CF9-EB78F75AB1E5}"/>
          </ac:inkMkLst>
        </pc:inkChg>
        <pc:inkChg chg="add del">
          <ac:chgData name="Viet Anh Nguyen" userId="b95f61ff061388d5" providerId="LiveId" clId="{53E328E6-E103-4AF4-B56B-6EFF25F2648E}" dt="2022-01-17T08:39:31.908" v="331"/>
          <ac:inkMkLst>
            <pc:docMk/>
            <pc:sldMk cId="3955274600" sldId="260"/>
            <ac:inkMk id="112" creationId="{0A705762-C1D4-43BE-BE4F-23646E450BDA}"/>
          </ac:inkMkLst>
        </pc:inkChg>
        <pc:inkChg chg="add del">
          <ac:chgData name="Viet Anh Nguyen" userId="b95f61ff061388d5" providerId="LiveId" clId="{53E328E6-E103-4AF4-B56B-6EFF25F2648E}" dt="2022-01-17T08:39:31.908" v="331"/>
          <ac:inkMkLst>
            <pc:docMk/>
            <pc:sldMk cId="3955274600" sldId="260"/>
            <ac:inkMk id="113" creationId="{BF1DBBA2-4DCB-46D0-8691-A0DAE038481A}"/>
          </ac:inkMkLst>
        </pc:inkChg>
        <pc:inkChg chg="add del">
          <ac:chgData name="Viet Anh Nguyen" userId="b95f61ff061388d5" providerId="LiveId" clId="{53E328E6-E103-4AF4-B56B-6EFF25F2648E}" dt="2022-01-17T08:39:31.908" v="331"/>
          <ac:inkMkLst>
            <pc:docMk/>
            <pc:sldMk cId="3955274600" sldId="260"/>
            <ac:inkMk id="114" creationId="{3F2D73B6-79E5-489E-A0B0-2D5762106CC3}"/>
          </ac:inkMkLst>
        </pc:inkChg>
        <pc:inkChg chg="add del">
          <ac:chgData name="Viet Anh Nguyen" userId="b95f61ff061388d5" providerId="LiveId" clId="{53E328E6-E103-4AF4-B56B-6EFF25F2648E}" dt="2022-01-17T08:39:31.908" v="331"/>
          <ac:inkMkLst>
            <pc:docMk/>
            <pc:sldMk cId="3955274600" sldId="260"/>
            <ac:inkMk id="115" creationId="{88CED21E-2554-4988-9EA2-20E48731014C}"/>
          </ac:inkMkLst>
        </pc:inkChg>
        <pc:inkChg chg="add del">
          <ac:chgData name="Viet Anh Nguyen" userId="b95f61ff061388d5" providerId="LiveId" clId="{53E328E6-E103-4AF4-B56B-6EFF25F2648E}" dt="2022-01-17T08:39:31.908" v="331"/>
          <ac:inkMkLst>
            <pc:docMk/>
            <pc:sldMk cId="3955274600" sldId="260"/>
            <ac:inkMk id="116" creationId="{7549CA64-F5B3-4A56-950C-D573FCDCE322}"/>
          </ac:inkMkLst>
        </pc:inkChg>
        <pc:inkChg chg="add">
          <ac:chgData name="Viet Anh Nguyen" userId="b95f61ff061388d5" providerId="LiveId" clId="{53E328E6-E103-4AF4-B56B-6EFF25F2648E}" dt="2022-01-17T08:39:31.908" v="331"/>
          <ac:inkMkLst>
            <pc:docMk/>
            <pc:sldMk cId="3955274600" sldId="260"/>
            <ac:inkMk id="117" creationId="{40514B5F-CA5B-49EB-B1DC-889777462702}"/>
          </ac:inkMkLst>
        </pc:inkChg>
        <pc:inkChg chg="add del">
          <ac:chgData name="Viet Anh Nguyen" userId="b95f61ff061388d5" providerId="LiveId" clId="{53E328E6-E103-4AF4-B56B-6EFF25F2648E}" dt="2022-01-17T08:39:35.424" v="337"/>
          <ac:inkMkLst>
            <pc:docMk/>
            <pc:sldMk cId="3955274600" sldId="260"/>
            <ac:inkMk id="118" creationId="{F023EDE1-6294-4E68-8BB4-938C7B82FCF7}"/>
          </ac:inkMkLst>
        </pc:inkChg>
        <pc:inkChg chg="add del">
          <ac:chgData name="Viet Anh Nguyen" userId="b95f61ff061388d5" providerId="LiveId" clId="{53E328E6-E103-4AF4-B56B-6EFF25F2648E}" dt="2022-01-17T08:39:35.424" v="337"/>
          <ac:inkMkLst>
            <pc:docMk/>
            <pc:sldMk cId="3955274600" sldId="260"/>
            <ac:inkMk id="119" creationId="{5996AF14-72FE-4156-ACD5-5C4531C669BD}"/>
          </ac:inkMkLst>
        </pc:inkChg>
        <pc:inkChg chg="add del">
          <ac:chgData name="Viet Anh Nguyen" userId="b95f61ff061388d5" providerId="LiveId" clId="{53E328E6-E103-4AF4-B56B-6EFF25F2648E}" dt="2022-01-17T08:39:35.424" v="337"/>
          <ac:inkMkLst>
            <pc:docMk/>
            <pc:sldMk cId="3955274600" sldId="260"/>
            <ac:inkMk id="120" creationId="{6508DD4B-A708-4E10-B721-84E9D84B2A91}"/>
          </ac:inkMkLst>
        </pc:inkChg>
        <pc:inkChg chg="add del">
          <ac:chgData name="Viet Anh Nguyen" userId="b95f61ff061388d5" providerId="LiveId" clId="{53E328E6-E103-4AF4-B56B-6EFF25F2648E}" dt="2022-01-17T08:39:35.424" v="337"/>
          <ac:inkMkLst>
            <pc:docMk/>
            <pc:sldMk cId="3955274600" sldId="260"/>
            <ac:inkMk id="121" creationId="{B599BD87-597D-485B-A165-6AE76094C5EC}"/>
          </ac:inkMkLst>
        </pc:inkChg>
        <pc:inkChg chg="add del">
          <ac:chgData name="Viet Anh Nguyen" userId="b95f61ff061388d5" providerId="LiveId" clId="{53E328E6-E103-4AF4-B56B-6EFF25F2648E}" dt="2022-01-17T08:39:35.424" v="337"/>
          <ac:inkMkLst>
            <pc:docMk/>
            <pc:sldMk cId="3955274600" sldId="260"/>
            <ac:inkMk id="122" creationId="{0B74717A-3FB0-42C4-ABD8-CC12BA0FF9C0}"/>
          </ac:inkMkLst>
        </pc:inkChg>
        <pc:inkChg chg="add del">
          <ac:chgData name="Viet Anh Nguyen" userId="b95f61ff061388d5" providerId="LiveId" clId="{53E328E6-E103-4AF4-B56B-6EFF25F2648E}" dt="2022-01-17T08:39:37.080" v="340"/>
          <ac:inkMkLst>
            <pc:docMk/>
            <pc:sldMk cId="3955274600" sldId="260"/>
            <ac:inkMk id="123" creationId="{DD726D96-2AEA-4C00-94DD-0BA21DD8032D}"/>
          </ac:inkMkLst>
        </pc:inkChg>
        <pc:inkChg chg="add del">
          <ac:chgData name="Viet Anh Nguyen" userId="b95f61ff061388d5" providerId="LiveId" clId="{53E328E6-E103-4AF4-B56B-6EFF25F2648E}" dt="2022-01-17T08:39:37.080" v="340"/>
          <ac:inkMkLst>
            <pc:docMk/>
            <pc:sldMk cId="3955274600" sldId="260"/>
            <ac:inkMk id="124" creationId="{3298AEB5-A689-4D6C-A2D0-51F80A381A90}"/>
          </ac:inkMkLst>
        </pc:inkChg>
        <pc:inkChg chg="add del">
          <ac:chgData name="Viet Anh Nguyen" userId="b95f61ff061388d5" providerId="LiveId" clId="{53E328E6-E103-4AF4-B56B-6EFF25F2648E}" dt="2022-01-17T08:39:37.080" v="340"/>
          <ac:inkMkLst>
            <pc:docMk/>
            <pc:sldMk cId="3955274600" sldId="260"/>
            <ac:inkMk id="125" creationId="{23487B40-E19F-4C01-9139-2ABF2D6DE37D}"/>
          </ac:inkMkLst>
        </pc:inkChg>
        <pc:inkChg chg="add del">
          <ac:chgData name="Viet Anh Nguyen" userId="b95f61ff061388d5" providerId="LiveId" clId="{53E328E6-E103-4AF4-B56B-6EFF25F2648E}" dt="2022-01-17T08:39:40.627" v="349"/>
          <ac:inkMkLst>
            <pc:docMk/>
            <pc:sldMk cId="3955274600" sldId="260"/>
            <ac:inkMk id="126" creationId="{0510DF87-7023-4368-AEE4-082C36665773}"/>
          </ac:inkMkLst>
        </pc:inkChg>
        <pc:inkChg chg="add del">
          <ac:chgData name="Viet Anh Nguyen" userId="b95f61ff061388d5" providerId="LiveId" clId="{53E328E6-E103-4AF4-B56B-6EFF25F2648E}" dt="2022-01-17T08:39:40.627" v="349"/>
          <ac:inkMkLst>
            <pc:docMk/>
            <pc:sldMk cId="3955274600" sldId="260"/>
            <ac:inkMk id="127" creationId="{A00C5FF5-0334-4181-8714-9BF73D60542C}"/>
          </ac:inkMkLst>
        </pc:inkChg>
        <pc:inkChg chg="add del">
          <ac:chgData name="Viet Anh Nguyen" userId="b95f61ff061388d5" providerId="LiveId" clId="{53E328E6-E103-4AF4-B56B-6EFF25F2648E}" dt="2022-01-17T08:39:40.627" v="349"/>
          <ac:inkMkLst>
            <pc:docMk/>
            <pc:sldMk cId="3955274600" sldId="260"/>
            <ac:inkMk id="128" creationId="{1AD45121-C576-48ED-BF8B-8A41A6EC2429}"/>
          </ac:inkMkLst>
        </pc:inkChg>
        <pc:inkChg chg="add del">
          <ac:chgData name="Viet Anh Nguyen" userId="b95f61ff061388d5" providerId="LiveId" clId="{53E328E6-E103-4AF4-B56B-6EFF25F2648E}" dt="2022-01-17T08:39:40.627" v="349"/>
          <ac:inkMkLst>
            <pc:docMk/>
            <pc:sldMk cId="3955274600" sldId="260"/>
            <ac:inkMk id="129" creationId="{F44655D9-520C-478F-B106-A6B216CB51CE}"/>
          </ac:inkMkLst>
        </pc:inkChg>
        <pc:inkChg chg="add del">
          <ac:chgData name="Viet Anh Nguyen" userId="b95f61ff061388d5" providerId="LiveId" clId="{53E328E6-E103-4AF4-B56B-6EFF25F2648E}" dt="2022-01-17T08:39:40.627" v="349"/>
          <ac:inkMkLst>
            <pc:docMk/>
            <pc:sldMk cId="3955274600" sldId="260"/>
            <ac:inkMk id="130" creationId="{1B4D7EC7-E1DB-493C-8E72-8577AF25906F}"/>
          </ac:inkMkLst>
        </pc:inkChg>
        <pc:inkChg chg="add del">
          <ac:chgData name="Viet Anh Nguyen" userId="b95f61ff061388d5" providerId="LiveId" clId="{53E328E6-E103-4AF4-B56B-6EFF25F2648E}" dt="2022-01-17T08:39:40.627" v="349"/>
          <ac:inkMkLst>
            <pc:docMk/>
            <pc:sldMk cId="3955274600" sldId="260"/>
            <ac:inkMk id="131" creationId="{C1B007A0-679F-4065-A176-E2106C14C5F8}"/>
          </ac:inkMkLst>
        </pc:inkChg>
        <pc:inkChg chg="add del">
          <ac:chgData name="Viet Anh Nguyen" userId="b95f61ff061388d5" providerId="LiveId" clId="{53E328E6-E103-4AF4-B56B-6EFF25F2648E}" dt="2022-01-17T08:39:40.627" v="349"/>
          <ac:inkMkLst>
            <pc:docMk/>
            <pc:sldMk cId="3955274600" sldId="260"/>
            <ac:inkMk id="132" creationId="{4D325204-4C0E-4F48-853E-7E058978A655}"/>
          </ac:inkMkLst>
        </pc:inkChg>
        <pc:inkChg chg="add del">
          <ac:chgData name="Viet Anh Nguyen" userId="b95f61ff061388d5" providerId="LiveId" clId="{53E328E6-E103-4AF4-B56B-6EFF25F2648E}" dt="2022-01-17T08:39:40.627" v="349"/>
          <ac:inkMkLst>
            <pc:docMk/>
            <pc:sldMk cId="3955274600" sldId="260"/>
            <ac:inkMk id="133" creationId="{16E2A1C1-80B9-4461-8EAB-9027CD308966}"/>
          </ac:inkMkLst>
        </pc:inkChg>
        <pc:inkChg chg="add del">
          <ac:chgData name="Viet Anh Nguyen" userId="b95f61ff061388d5" providerId="LiveId" clId="{53E328E6-E103-4AF4-B56B-6EFF25F2648E}" dt="2022-01-17T08:39:40.627" v="349"/>
          <ac:inkMkLst>
            <pc:docMk/>
            <pc:sldMk cId="3955274600" sldId="260"/>
            <ac:inkMk id="134" creationId="{81964D66-9A8F-4BBC-A002-F101C6D23511}"/>
          </ac:inkMkLst>
        </pc:inkChg>
        <pc:inkChg chg="add">
          <ac:chgData name="Viet Anh Nguyen" userId="b95f61ff061388d5" providerId="LiveId" clId="{53E328E6-E103-4AF4-B56B-6EFF25F2648E}" dt="2022-01-17T08:39:40.627" v="349"/>
          <ac:inkMkLst>
            <pc:docMk/>
            <pc:sldMk cId="3955274600" sldId="260"/>
            <ac:inkMk id="135" creationId="{2AE4990D-2A3B-437F-B0B8-79AB22E8D091}"/>
          </ac:inkMkLst>
        </pc:inkChg>
        <pc:inkChg chg="add">
          <ac:chgData name="Viet Anh Nguyen" userId="b95f61ff061388d5" providerId="LiveId" clId="{53E328E6-E103-4AF4-B56B-6EFF25F2648E}" dt="2022-01-17T08:39:40.627" v="349"/>
          <ac:inkMkLst>
            <pc:docMk/>
            <pc:sldMk cId="3955274600" sldId="260"/>
            <ac:inkMk id="136" creationId="{2B60E14A-3478-4F95-8052-054AC933E7E6}"/>
          </ac:inkMkLst>
        </pc:inkChg>
        <pc:inkChg chg="add del">
          <ac:chgData name="Viet Anh Nguyen" userId="b95f61ff061388d5" providerId="LiveId" clId="{53E328E6-E103-4AF4-B56B-6EFF25F2648E}" dt="2022-01-17T08:39:41.828" v="352"/>
          <ac:inkMkLst>
            <pc:docMk/>
            <pc:sldMk cId="3955274600" sldId="260"/>
            <ac:inkMk id="137" creationId="{A0B9347A-4EE9-4EA3-AC1B-5BE9FE4823F1}"/>
          </ac:inkMkLst>
        </pc:inkChg>
        <pc:inkChg chg="add del">
          <ac:chgData name="Viet Anh Nguyen" userId="b95f61ff061388d5" providerId="LiveId" clId="{53E328E6-E103-4AF4-B56B-6EFF25F2648E}" dt="2022-01-17T08:39:41.828" v="352"/>
          <ac:inkMkLst>
            <pc:docMk/>
            <pc:sldMk cId="3955274600" sldId="260"/>
            <ac:inkMk id="138" creationId="{37B077E5-4574-4F6C-A496-9B294EFB05C0}"/>
          </ac:inkMkLst>
        </pc:inkChg>
        <pc:inkChg chg="add del">
          <ac:chgData name="Viet Anh Nguyen" userId="b95f61ff061388d5" providerId="LiveId" clId="{53E328E6-E103-4AF4-B56B-6EFF25F2648E}" dt="2022-01-17T08:39:46.574" v="361"/>
          <ac:inkMkLst>
            <pc:docMk/>
            <pc:sldMk cId="3955274600" sldId="260"/>
            <ac:inkMk id="139" creationId="{509F268B-5D45-4431-A392-69FBBD806CCD}"/>
          </ac:inkMkLst>
        </pc:inkChg>
        <pc:inkChg chg="add del">
          <ac:chgData name="Viet Anh Nguyen" userId="b95f61ff061388d5" providerId="LiveId" clId="{53E328E6-E103-4AF4-B56B-6EFF25F2648E}" dt="2022-01-17T08:39:46.574" v="361"/>
          <ac:inkMkLst>
            <pc:docMk/>
            <pc:sldMk cId="3955274600" sldId="260"/>
            <ac:inkMk id="140" creationId="{C939099C-CC70-442A-BF1E-0976BB67C5CF}"/>
          </ac:inkMkLst>
        </pc:inkChg>
        <pc:inkChg chg="add del">
          <ac:chgData name="Viet Anh Nguyen" userId="b95f61ff061388d5" providerId="LiveId" clId="{53E328E6-E103-4AF4-B56B-6EFF25F2648E}" dt="2022-01-17T08:39:46.574" v="361"/>
          <ac:inkMkLst>
            <pc:docMk/>
            <pc:sldMk cId="3955274600" sldId="260"/>
            <ac:inkMk id="141" creationId="{EE4FBA2C-8AA0-406C-BA72-5163EE8A9732}"/>
          </ac:inkMkLst>
        </pc:inkChg>
        <pc:inkChg chg="add del">
          <ac:chgData name="Viet Anh Nguyen" userId="b95f61ff061388d5" providerId="LiveId" clId="{53E328E6-E103-4AF4-B56B-6EFF25F2648E}" dt="2022-01-17T08:39:46.574" v="361"/>
          <ac:inkMkLst>
            <pc:docMk/>
            <pc:sldMk cId="3955274600" sldId="260"/>
            <ac:inkMk id="142" creationId="{22B9D47B-85B3-41F0-84C9-EFBB67E505CE}"/>
          </ac:inkMkLst>
        </pc:inkChg>
        <pc:inkChg chg="add del">
          <ac:chgData name="Viet Anh Nguyen" userId="b95f61ff061388d5" providerId="LiveId" clId="{53E328E6-E103-4AF4-B56B-6EFF25F2648E}" dt="2022-01-17T08:39:46.574" v="361"/>
          <ac:inkMkLst>
            <pc:docMk/>
            <pc:sldMk cId="3955274600" sldId="260"/>
            <ac:inkMk id="143" creationId="{3E6F83E4-8C0F-4A3D-9B3A-ADF78CF51D64}"/>
          </ac:inkMkLst>
        </pc:inkChg>
        <pc:inkChg chg="add del">
          <ac:chgData name="Viet Anh Nguyen" userId="b95f61ff061388d5" providerId="LiveId" clId="{53E328E6-E103-4AF4-B56B-6EFF25F2648E}" dt="2022-01-17T08:39:46.574" v="361"/>
          <ac:inkMkLst>
            <pc:docMk/>
            <pc:sldMk cId="3955274600" sldId="260"/>
            <ac:inkMk id="144" creationId="{15DFE5F9-14FC-4E0A-98A0-427A7DA0808D}"/>
          </ac:inkMkLst>
        </pc:inkChg>
        <pc:inkChg chg="add del">
          <ac:chgData name="Viet Anh Nguyen" userId="b95f61ff061388d5" providerId="LiveId" clId="{53E328E6-E103-4AF4-B56B-6EFF25F2648E}" dt="2022-01-17T08:39:46.574" v="361"/>
          <ac:inkMkLst>
            <pc:docMk/>
            <pc:sldMk cId="3955274600" sldId="260"/>
            <ac:inkMk id="145" creationId="{B51019BB-7643-4F82-BA6C-B8AA6949DD69}"/>
          </ac:inkMkLst>
        </pc:inkChg>
        <pc:inkChg chg="add del">
          <ac:chgData name="Viet Anh Nguyen" userId="b95f61ff061388d5" providerId="LiveId" clId="{53E328E6-E103-4AF4-B56B-6EFF25F2648E}" dt="2022-01-17T08:39:46.574" v="361"/>
          <ac:inkMkLst>
            <pc:docMk/>
            <pc:sldMk cId="3955274600" sldId="260"/>
            <ac:inkMk id="146" creationId="{32B79909-A3C4-474B-87DC-9241D4CCC8FA}"/>
          </ac:inkMkLst>
        </pc:inkChg>
        <pc:inkChg chg="add del">
          <ac:chgData name="Viet Anh Nguyen" userId="b95f61ff061388d5" providerId="LiveId" clId="{53E328E6-E103-4AF4-B56B-6EFF25F2648E}" dt="2022-01-17T08:39:46.574" v="361"/>
          <ac:inkMkLst>
            <pc:docMk/>
            <pc:sldMk cId="3955274600" sldId="260"/>
            <ac:inkMk id="147" creationId="{B4E6A875-E7C3-4FC3-8E7A-9B59AD7914DC}"/>
          </ac:inkMkLst>
        </pc:inkChg>
        <pc:inkChg chg="add del">
          <ac:chgData name="Viet Anh Nguyen" userId="b95f61ff061388d5" providerId="LiveId" clId="{53E328E6-E103-4AF4-B56B-6EFF25F2648E}" dt="2022-01-17T08:39:48.733" v="368"/>
          <ac:inkMkLst>
            <pc:docMk/>
            <pc:sldMk cId="3955274600" sldId="260"/>
            <ac:inkMk id="148" creationId="{C5347C09-0ECD-4FA6-B134-FA2F41ABEB03}"/>
          </ac:inkMkLst>
        </pc:inkChg>
        <pc:inkChg chg="add del">
          <ac:chgData name="Viet Anh Nguyen" userId="b95f61ff061388d5" providerId="LiveId" clId="{53E328E6-E103-4AF4-B56B-6EFF25F2648E}" dt="2022-01-17T08:39:48.733" v="368"/>
          <ac:inkMkLst>
            <pc:docMk/>
            <pc:sldMk cId="3955274600" sldId="260"/>
            <ac:inkMk id="149" creationId="{79A120E5-2087-4DF2-ADB6-2F63CA6CEAA6}"/>
          </ac:inkMkLst>
        </pc:inkChg>
        <pc:inkChg chg="add del">
          <ac:chgData name="Viet Anh Nguyen" userId="b95f61ff061388d5" providerId="LiveId" clId="{53E328E6-E103-4AF4-B56B-6EFF25F2648E}" dt="2022-01-17T08:39:48.733" v="368"/>
          <ac:inkMkLst>
            <pc:docMk/>
            <pc:sldMk cId="3955274600" sldId="260"/>
            <ac:inkMk id="150" creationId="{77A284DB-AC3D-49E9-964D-D30C0ED3D913}"/>
          </ac:inkMkLst>
        </pc:inkChg>
        <pc:inkChg chg="add del">
          <ac:chgData name="Viet Anh Nguyen" userId="b95f61ff061388d5" providerId="LiveId" clId="{53E328E6-E103-4AF4-B56B-6EFF25F2648E}" dt="2022-01-17T08:39:48.733" v="368"/>
          <ac:inkMkLst>
            <pc:docMk/>
            <pc:sldMk cId="3955274600" sldId="260"/>
            <ac:inkMk id="151" creationId="{9F2D4404-D310-432C-B4D3-21F5D84A0DA3}"/>
          </ac:inkMkLst>
        </pc:inkChg>
        <pc:inkChg chg="add del">
          <ac:chgData name="Viet Anh Nguyen" userId="b95f61ff061388d5" providerId="LiveId" clId="{53E328E6-E103-4AF4-B56B-6EFF25F2648E}" dt="2022-01-17T08:39:48.733" v="368"/>
          <ac:inkMkLst>
            <pc:docMk/>
            <pc:sldMk cId="3955274600" sldId="260"/>
            <ac:inkMk id="152" creationId="{5C4E080F-5396-4C2F-901A-3337CCCA0CCA}"/>
          </ac:inkMkLst>
        </pc:inkChg>
        <pc:inkChg chg="add del">
          <ac:chgData name="Viet Anh Nguyen" userId="b95f61ff061388d5" providerId="LiveId" clId="{53E328E6-E103-4AF4-B56B-6EFF25F2648E}" dt="2022-01-17T08:39:48.733" v="368"/>
          <ac:inkMkLst>
            <pc:docMk/>
            <pc:sldMk cId="3955274600" sldId="260"/>
            <ac:inkMk id="153" creationId="{2275BB11-0A62-4A97-ABAA-F9EC89320B2D}"/>
          </ac:inkMkLst>
        </pc:inkChg>
        <pc:inkChg chg="add del">
          <ac:chgData name="Viet Anh Nguyen" userId="b95f61ff061388d5" providerId="LiveId" clId="{53E328E6-E103-4AF4-B56B-6EFF25F2648E}" dt="2022-01-17T08:39:48.733" v="368"/>
          <ac:inkMkLst>
            <pc:docMk/>
            <pc:sldMk cId="3955274600" sldId="260"/>
            <ac:inkMk id="154" creationId="{5A560AE9-648D-4216-8545-19A48F773728}"/>
          </ac:inkMkLst>
        </pc:inkChg>
        <pc:inkChg chg="add">
          <ac:chgData name="Viet Anh Nguyen" userId="b95f61ff061388d5" providerId="LiveId" clId="{53E328E6-E103-4AF4-B56B-6EFF25F2648E}" dt="2022-01-17T08:39:48.733" v="368"/>
          <ac:inkMkLst>
            <pc:docMk/>
            <pc:sldMk cId="3955274600" sldId="260"/>
            <ac:inkMk id="155" creationId="{CC6A19F7-4D5C-4E5C-BC22-5EC0086617DC}"/>
          </ac:inkMkLst>
        </pc:inkChg>
        <pc:inkChg chg="add del">
          <ac:chgData name="Viet Anh Nguyen" userId="b95f61ff061388d5" providerId="LiveId" clId="{53E328E6-E103-4AF4-B56B-6EFF25F2648E}" dt="2022-01-17T08:39:50.265" v="371"/>
          <ac:inkMkLst>
            <pc:docMk/>
            <pc:sldMk cId="3955274600" sldId="260"/>
            <ac:inkMk id="156" creationId="{64BFCB52-F30F-40D8-887D-22302AFF9C23}"/>
          </ac:inkMkLst>
        </pc:inkChg>
        <pc:inkChg chg="add del">
          <ac:chgData name="Viet Anh Nguyen" userId="b95f61ff061388d5" providerId="LiveId" clId="{53E328E6-E103-4AF4-B56B-6EFF25F2648E}" dt="2022-01-17T08:39:50.265" v="371"/>
          <ac:inkMkLst>
            <pc:docMk/>
            <pc:sldMk cId="3955274600" sldId="260"/>
            <ac:inkMk id="157" creationId="{79602F48-0DB7-41A1-89EA-F6560896D7C6}"/>
          </ac:inkMkLst>
        </pc:inkChg>
        <pc:inkChg chg="add">
          <ac:chgData name="Viet Anh Nguyen" userId="b95f61ff061388d5" providerId="LiveId" clId="{53E328E6-E103-4AF4-B56B-6EFF25F2648E}" dt="2022-01-17T08:39:50.265" v="371"/>
          <ac:inkMkLst>
            <pc:docMk/>
            <pc:sldMk cId="3955274600" sldId="260"/>
            <ac:inkMk id="158" creationId="{0F18B06D-21C8-483A-9C18-39CE0EBE2D80}"/>
          </ac:inkMkLst>
        </pc:inkChg>
        <pc:inkChg chg="add del">
          <ac:chgData name="Viet Anh Nguyen" userId="b95f61ff061388d5" providerId="LiveId" clId="{53E328E6-E103-4AF4-B56B-6EFF25F2648E}" dt="2022-01-17T08:39:55.123" v="377"/>
          <ac:inkMkLst>
            <pc:docMk/>
            <pc:sldMk cId="3955274600" sldId="260"/>
            <ac:inkMk id="159" creationId="{6AA36E84-80F0-49D8-81B8-6CBD70059CE1}"/>
          </ac:inkMkLst>
        </pc:inkChg>
        <pc:inkChg chg="add del">
          <ac:chgData name="Viet Anh Nguyen" userId="b95f61ff061388d5" providerId="LiveId" clId="{53E328E6-E103-4AF4-B56B-6EFF25F2648E}" dt="2022-01-17T08:39:55.123" v="377"/>
          <ac:inkMkLst>
            <pc:docMk/>
            <pc:sldMk cId="3955274600" sldId="260"/>
            <ac:inkMk id="160" creationId="{B5E4AC02-8F41-4E35-91FA-137B9C5E09B7}"/>
          </ac:inkMkLst>
        </pc:inkChg>
        <pc:inkChg chg="add del">
          <ac:chgData name="Viet Anh Nguyen" userId="b95f61ff061388d5" providerId="LiveId" clId="{53E328E6-E103-4AF4-B56B-6EFF25F2648E}" dt="2022-01-17T08:39:55.123" v="377"/>
          <ac:inkMkLst>
            <pc:docMk/>
            <pc:sldMk cId="3955274600" sldId="260"/>
            <ac:inkMk id="161" creationId="{CAEBC5D3-B3EF-4E6B-9FD5-FB6168250CE2}"/>
          </ac:inkMkLst>
        </pc:inkChg>
        <pc:inkChg chg="add del">
          <ac:chgData name="Viet Anh Nguyen" userId="b95f61ff061388d5" providerId="LiveId" clId="{53E328E6-E103-4AF4-B56B-6EFF25F2648E}" dt="2022-01-17T08:39:55.123" v="377"/>
          <ac:inkMkLst>
            <pc:docMk/>
            <pc:sldMk cId="3955274600" sldId="260"/>
            <ac:inkMk id="162" creationId="{1AEA8870-8BEE-43D7-8BFC-11DBD2EBC8A4}"/>
          </ac:inkMkLst>
        </pc:inkChg>
        <pc:inkChg chg="add del">
          <ac:chgData name="Viet Anh Nguyen" userId="b95f61ff061388d5" providerId="LiveId" clId="{53E328E6-E103-4AF4-B56B-6EFF25F2648E}" dt="2022-01-17T08:39:55.123" v="377"/>
          <ac:inkMkLst>
            <pc:docMk/>
            <pc:sldMk cId="3955274600" sldId="260"/>
            <ac:inkMk id="163" creationId="{07DCF4F4-2A93-4BE6-A084-41197E8D5E5E}"/>
          </ac:inkMkLst>
        </pc:inkChg>
        <pc:inkChg chg="add">
          <ac:chgData name="Viet Anh Nguyen" userId="b95f61ff061388d5" providerId="LiveId" clId="{53E328E6-E103-4AF4-B56B-6EFF25F2648E}" dt="2022-01-17T08:39:55.123" v="377"/>
          <ac:inkMkLst>
            <pc:docMk/>
            <pc:sldMk cId="3955274600" sldId="260"/>
            <ac:inkMk id="164" creationId="{F10CB181-BFF9-41C3-A6DB-9C6C07541BCD}"/>
          </ac:inkMkLst>
        </pc:inkChg>
        <pc:inkChg chg="add del">
          <ac:chgData name="Viet Anh Nguyen" userId="b95f61ff061388d5" providerId="LiveId" clId="{53E328E6-E103-4AF4-B56B-6EFF25F2648E}" dt="2022-01-17T08:39:58.254" v="383"/>
          <ac:inkMkLst>
            <pc:docMk/>
            <pc:sldMk cId="3955274600" sldId="260"/>
            <ac:inkMk id="165" creationId="{1E723499-C726-4537-A34F-73E2C61A6C96}"/>
          </ac:inkMkLst>
        </pc:inkChg>
        <pc:inkChg chg="add del">
          <ac:chgData name="Viet Anh Nguyen" userId="b95f61ff061388d5" providerId="LiveId" clId="{53E328E6-E103-4AF4-B56B-6EFF25F2648E}" dt="2022-01-17T08:39:58.254" v="383"/>
          <ac:inkMkLst>
            <pc:docMk/>
            <pc:sldMk cId="3955274600" sldId="260"/>
            <ac:inkMk id="166" creationId="{DA7AF21E-E446-4C50-A5BA-4EA4BEF7C2A9}"/>
          </ac:inkMkLst>
        </pc:inkChg>
        <pc:inkChg chg="add del">
          <ac:chgData name="Viet Anh Nguyen" userId="b95f61ff061388d5" providerId="LiveId" clId="{53E328E6-E103-4AF4-B56B-6EFF25F2648E}" dt="2022-01-17T08:39:58.254" v="383"/>
          <ac:inkMkLst>
            <pc:docMk/>
            <pc:sldMk cId="3955274600" sldId="260"/>
            <ac:inkMk id="167" creationId="{0E98BC44-C226-4750-BA41-2C4B8B0B6D7A}"/>
          </ac:inkMkLst>
        </pc:inkChg>
        <pc:inkChg chg="add del">
          <ac:chgData name="Viet Anh Nguyen" userId="b95f61ff061388d5" providerId="LiveId" clId="{53E328E6-E103-4AF4-B56B-6EFF25F2648E}" dt="2022-01-17T08:39:58.254" v="383"/>
          <ac:inkMkLst>
            <pc:docMk/>
            <pc:sldMk cId="3955274600" sldId="260"/>
            <ac:inkMk id="168" creationId="{406742FF-31AE-4390-A027-E1F1CDC7395B}"/>
          </ac:inkMkLst>
        </pc:inkChg>
        <pc:inkChg chg="add del">
          <ac:chgData name="Viet Anh Nguyen" userId="b95f61ff061388d5" providerId="LiveId" clId="{53E328E6-E103-4AF4-B56B-6EFF25F2648E}" dt="2022-01-17T08:39:58.254" v="383"/>
          <ac:inkMkLst>
            <pc:docMk/>
            <pc:sldMk cId="3955274600" sldId="260"/>
            <ac:inkMk id="169" creationId="{3FB2FE97-BBA1-4E18-9C7A-2386837FD6BB}"/>
          </ac:inkMkLst>
        </pc:inkChg>
        <pc:inkChg chg="add">
          <ac:chgData name="Viet Anh Nguyen" userId="b95f61ff061388d5" providerId="LiveId" clId="{53E328E6-E103-4AF4-B56B-6EFF25F2648E}" dt="2022-01-17T08:39:58.254" v="383"/>
          <ac:inkMkLst>
            <pc:docMk/>
            <pc:sldMk cId="3955274600" sldId="260"/>
            <ac:inkMk id="170" creationId="{B88E00FD-C1F7-4E87-B616-A38BC0385FB3}"/>
          </ac:inkMkLst>
        </pc:inkChg>
        <pc:inkChg chg="add">
          <ac:chgData name="Viet Anh Nguyen" userId="b95f61ff061388d5" providerId="LiveId" clId="{53E328E6-E103-4AF4-B56B-6EFF25F2648E}" dt="2022-01-17T08:39:58.254" v="383"/>
          <ac:inkMkLst>
            <pc:docMk/>
            <pc:sldMk cId="3955274600" sldId="260"/>
            <ac:inkMk id="171" creationId="{C6A07D9E-1EBC-4022-809F-E97A15F57B9C}"/>
          </ac:inkMkLst>
        </pc:inkChg>
        <pc:inkChg chg="add del">
          <ac:chgData name="Viet Anh Nguyen" userId="b95f61ff061388d5" providerId="LiveId" clId="{53E328E6-E103-4AF4-B56B-6EFF25F2648E}" dt="2022-01-17T08:40:02.559" v="389"/>
          <ac:inkMkLst>
            <pc:docMk/>
            <pc:sldMk cId="3955274600" sldId="260"/>
            <ac:inkMk id="172" creationId="{2FE958BE-BB1B-4806-846A-D8EE0B313C84}"/>
          </ac:inkMkLst>
        </pc:inkChg>
        <pc:inkChg chg="add del">
          <ac:chgData name="Viet Anh Nguyen" userId="b95f61ff061388d5" providerId="LiveId" clId="{53E328E6-E103-4AF4-B56B-6EFF25F2648E}" dt="2022-01-17T08:40:02.559" v="389"/>
          <ac:inkMkLst>
            <pc:docMk/>
            <pc:sldMk cId="3955274600" sldId="260"/>
            <ac:inkMk id="173" creationId="{4FC5FC3D-CD76-43CC-A996-66F78DDBF1FD}"/>
          </ac:inkMkLst>
        </pc:inkChg>
        <pc:inkChg chg="add del">
          <ac:chgData name="Viet Anh Nguyen" userId="b95f61ff061388d5" providerId="LiveId" clId="{53E328E6-E103-4AF4-B56B-6EFF25F2648E}" dt="2022-01-17T08:40:02.559" v="389"/>
          <ac:inkMkLst>
            <pc:docMk/>
            <pc:sldMk cId="3955274600" sldId="260"/>
            <ac:inkMk id="174" creationId="{1EF9A823-EB36-4336-8526-87086837DE44}"/>
          </ac:inkMkLst>
        </pc:inkChg>
        <pc:inkChg chg="add del">
          <ac:chgData name="Viet Anh Nguyen" userId="b95f61ff061388d5" providerId="LiveId" clId="{53E328E6-E103-4AF4-B56B-6EFF25F2648E}" dt="2022-01-17T08:40:02.559" v="389"/>
          <ac:inkMkLst>
            <pc:docMk/>
            <pc:sldMk cId="3955274600" sldId="260"/>
            <ac:inkMk id="175" creationId="{8A1F5CA8-BDDC-4DF1-BBE3-04486C03A459}"/>
          </ac:inkMkLst>
        </pc:inkChg>
        <pc:inkChg chg="add del">
          <ac:chgData name="Viet Anh Nguyen" userId="b95f61ff061388d5" providerId="LiveId" clId="{53E328E6-E103-4AF4-B56B-6EFF25F2648E}" dt="2022-01-17T08:40:02.559" v="389"/>
          <ac:inkMkLst>
            <pc:docMk/>
            <pc:sldMk cId="3955274600" sldId="260"/>
            <ac:inkMk id="176" creationId="{DD152948-E0BE-460C-9D9D-DB61B19AC5E1}"/>
          </ac:inkMkLst>
        </pc:inkChg>
        <pc:inkChg chg="add del">
          <ac:chgData name="Viet Anh Nguyen" userId="b95f61ff061388d5" providerId="LiveId" clId="{53E328E6-E103-4AF4-B56B-6EFF25F2648E}" dt="2022-01-17T08:40:03.670" v="393"/>
          <ac:inkMkLst>
            <pc:docMk/>
            <pc:sldMk cId="3955274600" sldId="260"/>
            <ac:inkMk id="177" creationId="{75BCE687-ADF0-4C2C-B0FB-1D1EE95A965A}"/>
          </ac:inkMkLst>
        </pc:inkChg>
        <pc:inkChg chg="add">
          <ac:chgData name="Viet Anh Nguyen" userId="b95f61ff061388d5" providerId="LiveId" clId="{53E328E6-E103-4AF4-B56B-6EFF25F2648E}" dt="2022-01-17T08:40:02.559" v="389"/>
          <ac:inkMkLst>
            <pc:docMk/>
            <pc:sldMk cId="3955274600" sldId="260"/>
            <ac:inkMk id="178" creationId="{7E582886-78E3-4AEC-8EF7-6257ACFBDD9C}"/>
          </ac:inkMkLst>
        </pc:inkChg>
        <pc:inkChg chg="add del">
          <ac:chgData name="Viet Anh Nguyen" userId="b95f61ff061388d5" providerId="LiveId" clId="{53E328E6-E103-4AF4-B56B-6EFF25F2648E}" dt="2022-01-17T08:40:03.670" v="393"/>
          <ac:inkMkLst>
            <pc:docMk/>
            <pc:sldMk cId="3955274600" sldId="260"/>
            <ac:inkMk id="179" creationId="{3BF60E84-DD25-483F-A784-9332B98FB87F}"/>
          </ac:inkMkLst>
        </pc:inkChg>
        <pc:inkChg chg="add del">
          <ac:chgData name="Viet Anh Nguyen" userId="b95f61ff061388d5" providerId="LiveId" clId="{53E328E6-E103-4AF4-B56B-6EFF25F2648E}" dt="2022-01-17T08:40:03.670" v="393"/>
          <ac:inkMkLst>
            <pc:docMk/>
            <pc:sldMk cId="3955274600" sldId="260"/>
            <ac:inkMk id="180" creationId="{98D24816-07C2-49EC-83BA-DCEADE7D4422}"/>
          </ac:inkMkLst>
        </pc:inkChg>
        <pc:inkChg chg="add del">
          <ac:chgData name="Viet Anh Nguyen" userId="b95f61ff061388d5" providerId="LiveId" clId="{53E328E6-E103-4AF4-B56B-6EFF25F2648E}" dt="2022-01-17T08:40:03.670" v="393"/>
          <ac:inkMkLst>
            <pc:docMk/>
            <pc:sldMk cId="3955274600" sldId="260"/>
            <ac:inkMk id="181" creationId="{A4CDA820-7B80-4176-B885-2777C6FD47A8}"/>
          </ac:inkMkLst>
        </pc:inkChg>
        <pc:inkChg chg="add">
          <ac:chgData name="Viet Anh Nguyen" userId="b95f61ff061388d5" providerId="LiveId" clId="{53E328E6-E103-4AF4-B56B-6EFF25F2648E}" dt="2022-01-17T08:40:03.670" v="393"/>
          <ac:inkMkLst>
            <pc:docMk/>
            <pc:sldMk cId="3955274600" sldId="260"/>
            <ac:inkMk id="182" creationId="{140C6131-A4B5-4C9C-8922-18C89D5D7CDB}"/>
          </ac:inkMkLst>
        </pc:inkChg>
        <pc:inkChg chg="add del">
          <ac:chgData name="Viet Anh Nguyen" userId="b95f61ff061388d5" providerId="LiveId" clId="{53E328E6-E103-4AF4-B56B-6EFF25F2648E}" dt="2022-01-17T08:40:05.162" v="396"/>
          <ac:inkMkLst>
            <pc:docMk/>
            <pc:sldMk cId="3955274600" sldId="260"/>
            <ac:inkMk id="183" creationId="{056F20C9-1B6E-48BC-99A4-D6D857C54506}"/>
          </ac:inkMkLst>
        </pc:inkChg>
        <pc:inkChg chg="add del">
          <ac:chgData name="Viet Anh Nguyen" userId="b95f61ff061388d5" providerId="LiveId" clId="{53E328E6-E103-4AF4-B56B-6EFF25F2648E}" dt="2022-01-17T08:40:05.162" v="396"/>
          <ac:inkMkLst>
            <pc:docMk/>
            <pc:sldMk cId="3955274600" sldId="260"/>
            <ac:inkMk id="184" creationId="{40F6F543-6745-4DDF-AA60-C4BC60A3A112}"/>
          </ac:inkMkLst>
        </pc:inkChg>
        <pc:inkChg chg="add">
          <ac:chgData name="Viet Anh Nguyen" userId="b95f61ff061388d5" providerId="LiveId" clId="{53E328E6-E103-4AF4-B56B-6EFF25F2648E}" dt="2022-01-17T08:40:05.162" v="396"/>
          <ac:inkMkLst>
            <pc:docMk/>
            <pc:sldMk cId="3955274600" sldId="260"/>
            <ac:inkMk id="185" creationId="{7E9783BA-67D9-4082-900B-8B467EB176D3}"/>
          </ac:inkMkLst>
        </pc:inkChg>
        <pc:inkChg chg="add del">
          <ac:chgData name="Viet Anh Nguyen" userId="b95f61ff061388d5" providerId="LiveId" clId="{53E328E6-E103-4AF4-B56B-6EFF25F2648E}" dt="2022-01-17T08:40:08.951" v="401"/>
          <ac:inkMkLst>
            <pc:docMk/>
            <pc:sldMk cId="3955274600" sldId="260"/>
            <ac:inkMk id="186" creationId="{3A8E2447-DA21-4613-9638-33B1D0E48996}"/>
          </ac:inkMkLst>
        </pc:inkChg>
        <pc:inkChg chg="add del">
          <ac:chgData name="Viet Anh Nguyen" userId="b95f61ff061388d5" providerId="LiveId" clId="{53E328E6-E103-4AF4-B56B-6EFF25F2648E}" dt="2022-01-17T08:40:08.951" v="401"/>
          <ac:inkMkLst>
            <pc:docMk/>
            <pc:sldMk cId="3955274600" sldId="260"/>
            <ac:inkMk id="187" creationId="{EFDD3EEE-E8C4-43A9-A7DC-2D34F2581CE9}"/>
          </ac:inkMkLst>
        </pc:inkChg>
        <pc:inkChg chg="add del">
          <ac:chgData name="Viet Anh Nguyen" userId="b95f61ff061388d5" providerId="LiveId" clId="{53E328E6-E103-4AF4-B56B-6EFF25F2648E}" dt="2022-01-17T08:40:08.951" v="401"/>
          <ac:inkMkLst>
            <pc:docMk/>
            <pc:sldMk cId="3955274600" sldId="260"/>
            <ac:inkMk id="188" creationId="{4C47DDBC-7688-49E7-B484-41B6D121B7C5}"/>
          </ac:inkMkLst>
        </pc:inkChg>
        <pc:inkChg chg="add del">
          <ac:chgData name="Viet Anh Nguyen" userId="b95f61ff061388d5" providerId="LiveId" clId="{53E328E6-E103-4AF4-B56B-6EFF25F2648E}" dt="2022-01-17T08:40:08.951" v="401"/>
          <ac:inkMkLst>
            <pc:docMk/>
            <pc:sldMk cId="3955274600" sldId="260"/>
            <ac:inkMk id="189" creationId="{53E28709-F3F9-42C2-8900-0D1F7AE48D72}"/>
          </ac:inkMkLst>
        </pc:inkChg>
        <pc:inkChg chg="add">
          <ac:chgData name="Viet Anh Nguyen" userId="b95f61ff061388d5" providerId="LiveId" clId="{53E328E6-E103-4AF4-B56B-6EFF25F2648E}" dt="2022-01-17T08:40:08.951" v="401"/>
          <ac:inkMkLst>
            <pc:docMk/>
            <pc:sldMk cId="3955274600" sldId="260"/>
            <ac:inkMk id="190" creationId="{7620F2B1-7955-4814-9DEC-16E51329BF17}"/>
          </ac:inkMkLst>
        </pc:inkChg>
        <pc:inkChg chg="add del">
          <ac:chgData name="Viet Anh Nguyen" userId="b95f61ff061388d5" providerId="LiveId" clId="{53E328E6-E103-4AF4-B56B-6EFF25F2648E}" dt="2022-01-17T08:40:11.226" v="404"/>
          <ac:inkMkLst>
            <pc:docMk/>
            <pc:sldMk cId="3955274600" sldId="260"/>
            <ac:inkMk id="191" creationId="{82A8C221-A725-498A-8702-A2A4C758C011}"/>
          </ac:inkMkLst>
        </pc:inkChg>
        <pc:inkChg chg="add del">
          <ac:chgData name="Viet Anh Nguyen" userId="b95f61ff061388d5" providerId="LiveId" clId="{53E328E6-E103-4AF4-B56B-6EFF25F2648E}" dt="2022-01-17T08:40:11.226" v="404"/>
          <ac:inkMkLst>
            <pc:docMk/>
            <pc:sldMk cId="3955274600" sldId="260"/>
            <ac:inkMk id="192" creationId="{C25B5C33-587F-46B9-A74C-667AB1CD5E3E}"/>
          </ac:inkMkLst>
        </pc:inkChg>
        <pc:inkChg chg="add">
          <ac:chgData name="Viet Anh Nguyen" userId="b95f61ff061388d5" providerId="LiveId" clId="{53E328E6-E103-4AF4-B56B-6EFF25F2648E}" dt="2022-01-17T08:40:11.226" v="404"/>
          <ac:inkMkLst>
            <pc:docMk/>
            <pc:sldMk cId="3955274600" sldId="260"/>
            <ac:inkMk id="193" creationId="{790B0136-E54C-418C-A354-F630C3B7BBBF}"/>
          </ac:inkMkLst>
        </pc:inkChg>
      </pc:sldChg>
      <pc:sldChg chg="addSp delSp mod">
        <pc:chgData name="Viet Anh Nguyen" userId="b95f61ff061388d5" providerId="LiveId" clId="{53E328E6-E103-4AF4-B56B-6EFF25F2648E}" dt="2022-01-17T08:48:34.928" v="528"/>
        <pc:sldMkLst>
          <pc:docMk/>
          <pc:sldMk cId="3041285500" sldId="261"/>
        </pc:sldMkLst>
        <pc:inkChg chg="add del">
          <ac:chgData name="Viet Anh Nguyen" userId="b95f61ff061388d5" providerId="LiveId" clId="{53E328E6-E103-4AF4-B56B-6EFF25F2648E}" dt="2022-01-17T08:47:18.297" v="494"/>
          <ac:inkMkLst>
            <pc:docMk/>
            <pc:sldMk cId="3041285500" sldId="261"/>
            <ac:inkMk id="3" creationId="{8139A415-D29A-44A0-97A2-722483AB0A3D}"/>
          </ac:inkMkLst>
        </pc:inkChg>
        <pc:inkChg chg="add del">
          <ac:chgData name="Viet Anh Nguyen" userId="b95f61ff061388d5" providerId="LiveId" clId="{53E328E6-E103-4AF4-B56B-6EFF25F2648E}" dt="2022-01-17T08:47:18.297" v="494"/>
          <ac:inkMkLst>
            <pc:docMk/>
            <pc:sldMk cId="3041285500" sldId="261"/>
            <ac:inkMk id="4" creationId="{6194FCBE-CE97-46D9-AFE8-F2828AE52F0C}"/>
          </ac:inkMkLst>
        </pc:inkChg>
        <pc:inkChg chg="add">
          <ac:chgData name="Viet Anh Nguyen" userId="b95f61ff061388d5" providerId="LiveId" clId="{53E328E6-E103-4AF4-B56B-6EFF25F2648E}" dt="2022-01-17T08:47:18.297" v="494"/>
          <ac:inkMkLst>
            <pc:docMk/>
            <pc:sldMk cId="3041285500" sldId="261"/>
            <ac:inkMk id="5" creationId="{63C5E84B-EF9F-4FA7-93EC-AC033DEE77E2}"/>
          </ac:inkMkLst>
        </pc:inkChg>
        <pc:inkChg chg="add">
          <ac:chgData name="Viet Anh Nguyen" userId="b95f61ff061388d5" providerId="LiveId" clId="{53E328E6-E103-4AF4-B56B-6EFF25F2648E}" dt="2022-01-17T08:47:20.643" v="495" actId="9405"/>
          <ac:inkMkLst>
            <pc:docMk/>
            <pc:sldMk cId="3041285500" sldId="261"/>
            <ac:inkMk id="6" creationId="{462A400C-8DC2-4071-AEE7-2FE21A9AF385}"/>
          </ac:inkMkLst>
        </pc:inkChg>
        <pc:inkChg chg="add">
          <ac:chgData name="Viet Anh Nguyen" userId="b95f61ff061388d5" providerId="LiveId" clId="{53E328E6-E103-4AF4-B56B-6EFF25F2648E}" dt="2022-01-17T08:47:22.596" v="496" actId="9405"/>
          <ac:inkMkLst>
            <pc:docMk/>
            <pc:sldMk cId="3041285500" sldId="261"/>
            <ac:inkMk id="7" creationId="{3E048832-82AC-4B5D-A116-AECD8F204760}"/>
          </ac:inkMkLst>
        </pc:inkChg>
        <pc:inkChg chg="add">
          <ac:chgData name="Viet Anh Nguyen" userId="b95f61ff061388d5" providerId="LiveId" clId="{53E328E6-E103-4AF4-B56B-6EFF25F2648E}" dt="2022-01-17T08:47:24.647" v="497" actId="9405"/>
          <ac:inkMkLst>
            <pc:docMk/>
            <pc:sldMk cId="3041285500" sldId="261"/>
            <ac:inkMk id="8" creationId="{5EF678FC-351B-40FE-9E2A-A83DC0FD400F}"/>
          </ac:inkMkLst>
        </pc:inkChg>
        <pc:inkChg chg="add del">
          <ac:chgData name="Viet Anh Nguyen" userId="b95f61ff061388d5" providerId="LiveId" clId="{53E328E6-E103-4AF4-B56B-6EFF25F2648E}" dt="2022-01-17T08:47:26.791" v="500"/>
          <ac:inkMkLst>
            <pc:docMk/>
            <pc:sldMk cId="3041285500" sldId="261"/>
            <ac:inkMk id="9" creationId="{BEDC2E07-DF03-46C1-8318-F1C3B9F2E31F}"/>
          </ac:inkMkLst>
        </pc:inkChg>
        <pc:inkChg chg="add del">
          <ac:chgData name="Viet Anh Nguyen" userId="b95f61ff061388d5" providerId="LiveId" clId="{53E328E6-E103-4AF4-B56B-6EFF25F2648E}" dt="2022-01-17T08:47:26.791" v="500"/>
          <ac:inkMkLst>
            <pc:docMk/>
            <pc:sldMk cId="3041285500" sldId="261"/>
            <ac:inkMk id="10" creationId="{BF4DD746-E4B5-4FA5-B072-8367E0E98C37}"/>
          </ac:inkMkLst>
        </pc:inkChg>
        <pc:inkChg chg="add">
          <ac:chgData name="Viet Anh Nguyen" userId="b95f61ff061388d5" providerId="LiveId" clId="{53E328E6-E103-4AF4-B56B-6EFF25F2648E}" dt="2022-01-17T08:47:26.791" v="500"/>
          <ac:inkMkLst>
            <pc:docMk/>
            <pc:sldMk cId="3041285500" sldId="261"/>
            <ac:inkMk id="11" creationId="{1AE7BC22-5E54-4A99-835E-4C1E690567DD}"/>
          </ac:inkMkLst>
        </pc:inkChg>
        <pc:inkChg chg="add">
          <ac:chgData name="Viet Anh Nguyen" userId="b95f61ff061388d5" providerId="LiveId" clId="{53E328E6-E103-4AF4-B56B-6EFF25F2648E}" dt="2022-01-17T08:47:29.595" v="501" actId="9405"/>
          <ac:inkMkLst>
            <pc:docMk/>
            <pc:sldMk cId="3041285500" sldId="261"/>
            <ac:inkMk id="12" creationId="{BFC37004-6E04-4DA3-909F-1CBCED2935C0}"/>
          </ac:inkMkLst>
        </pc:inkChg>
        <pc:inkChg chg="add">
          <ac:chgData name="Viet Anh Nguyen" userId="b95f61ff061388d5" providerId="LiveId" clId="{53E328E6-E103-4AF4-B56B-6EFF25F2648E}" dt="2022-01-17T08:47:30.247" v="502" actId="9405"/>
          <ac:inkMkLst>
            <pc:docMk/>
            <pc:sldMk cId="3041285500" sldId="261"/>
            <ac:inkMk id="13" creationId="{A492AF57-8B08-40A2-972B-89570383F073}"/>
          </ac:inkMkLst>
        </pc:inkChg>
        <pc:inkChg chg="add del">
          <ac:chgData name="Viet Anh Nguyen" userId="b95f61ff061388d5" providerId="LiveId" clId="{53E328E6-E103-4AF4-B56B-6EFF25F2648E}" dt="2022-01-17T08:48:10.419" v="506"/>
          <ac:inkMkLst>
            <pc:docMk/>
            <pc:sldMk cId="3041285500" sldId="261"/>
            <ac:inkMk id="14" creationId="{62ECA969-FF30-4EDA-BE30-43F0A5A2084F}"/>
          </ac:inkMkLst>
        </pc:inkChg>
        <pc:inkChg chg="add del">
          <ac:chgData name="Viet Anh Nguyen" userId="b95f61ff061388d5" providerId="LiveId" clId="{53E328E6-E103-4AF4-B56B-6EFF25F2648E}" dt="2022-01-17T08:48:10.419" v="506"/>
          <ac:inkMkLst>
            <pc:docMk/>
            <pc:sldMk cId="3041285500" sldId="261"/>
            <ac:inkMk id="15" creationId="{7B8F4F70-DD2C-43EB-9C4F-5D2D800B6D4E}"/>
          </ac:inkMkLst>
        </pc:inkChg>
        <pc:inkChg chg="add del">
          <ac:chgData name="Viet Anh Nguyen" userId="b95f61ff061388d5" providerId="LiveId" clId="{53E328E6-E103-4AF4-B56B-6EFF25F2648E}" dt="2022-01-17T08:48:10.419" v="506"/>
          <ac:inkMkLst>
            <pc:docMk/>
            <pc:sldMk cId="3041285500" sldId="261"/>
            <ac:inkMk id="16" creationId="{29D9CB93-6645-468E-B2BB-0D26C845ED5F}"/>
          </ac:inkMkLst>
        </pc:inkChg>
        <pc:inkChg chg="add">
          <ac:chgData name="Viet Anh Nguyen" userId="b95f61ff061388d5" providerId="LiveId" clId="{53E328E6-E103-4AF4-B56B-6EFF25F2648E}" dt="2022-01-17T08:48:10.419" v="506"/>
          <ac:inkMkLst>
            <pc:docMk/>
            <pc:sldMk cId="3041285500" sldId="261"/>
            <ac:inkMk id="17" creationId="{9CE6CFB9-1967-412E-8A57-64C5A55EC1ED}"/>
          </ac:inkMkLst>
        </pc:inkChg>
        <pc:inkChg chg="add del">
          <ac:chgData name="Viet Anh Nguyen" userId="b95f61ff061388d5" providerId="LiveId" clId="{53E328E6-E103-4AF4-B56B-6EFF25F2648E}" dt="2022-01-17T08:48:24.016" v="510"/>
          <ac:inkMkLst>
            <pc:docMk/>
            <pc:sldMk cId="3041285500" sldId="261"/>
            <ac:inkMk id="18" creationId="{034C9E08-5608-4E3D-9AAE-70757B848A19}"/>
          </ac:inkMkLst>
        </pc:inkChg>
        <pc:inkChg chg="add del">
          <ac:chgData name="Viet Anh Nguyen" userId="b95f61ff061388d5" providerId="LiveId" clId="{53E328E6-E103-4AF4-B56B-6EFF25F2648E}" dt="2022-01-17T08:48:24.016" v="510"/>
          <ac:inkMkLst>
            <pc:docMk/>
            <pc:sldMk cId="3041285500" sldId="261"/>
            <ac:inkMk id="19" creationId="{6C0999C6-648E-42EC-9D7F-929B090383C6}"/>
          </ac:inkMkLst>
        </pc:inkChg>
        <pc:inkChg chg="add del">
          <ac:chgData name="Viet Anh Nguyen" userId="b95f61ff061388d5" providerId="LiveId" clId="{53E328E6-E103-4AF4-B56B-6EFF25F2648E}" dt="2022-01-17T08:48:24.016" v="510"/>
          <ac:inkMkLst>
            <pc:docMk/>
            <pc:sldMk cId="3041285500" sldId="261"/>
            <ac:inkMk id="20" creationId="{51120315-866A-452C-80EA-F2178BF98FEB}"/>
          </ac:inkMkLst>
        </pc:inkChg>
        <pc:inkChg chg="add">
          <ac:chgData name="Viet Anh Nguyen" userId="b95f61ff061388d5" providerId="LiveId" clId="{53E328E6-E103-4AF4-B56B-6EFF25F2648E}" dt="2022-01-17T08:48:24.016" v="510"/>
          <ac:inkMkLst>
            <pc:docMk/>
            <pc:sldMk cId="3041285500" sldId="261"/>
            <ac:inkMk id="21" creationId="{4E9FA960-AD84-4640-886A-1874A7CC58A2}"/>
          </ac:inkMkLst>
        </pc:inkChg>
        <pc:inkChg chg="add">
          <ac:chgData name="Viet Anh Nguyen" userId="b95f61ff061388d5" providerId="LiveId" clId="{53E328E6-E103-4AF4-B56B-6EFF25F2648E}" dt="2022-01-17T08:48:25.188" v="511" actId="9405"/>
          <ac:inkMkLst>
            <pc:docMk/>
            <pc:sldMk cId="3041285500" sldId="261"/>
            <ac:inkMk id="22" creationId="{753F9195-2D00-4389-AEA0-588B96FAFD7A}"/>
          </ac:inkMkLst>
        </pc:inkChg>
        <pc:inkChg chg="add">
          <ac:chgData name="Viet Anh Nguyen" userId="b95f61ff061388d5" providerId="LiveId" clId="{53E328E6-E103-4AF4-B56B-6EFF25F2648E}" dt="2022-01-17T08:48:25.387" v="512" actId="9405"/>
          <ac:inkMkLst>
            <pc:docMk/>
            <pc:sldMk cId="3041285500" sldId="261"/>
            <ac:inkMk id="23" creationId="{B9D3EEA0-DEE9-4462-8391-05D907B4BE81}"/>
          </ac:inkMkLst>
        </pc:inkChg>
        <pc:inkChg chg="add">
          <ac:chgData name="Viet Anh Nguyen" userId="b95f61ff061388d5" providerId="LiveId" clId="{53E328E6-E103-4AF4-B56B-6EFF25F2648E}" dt="2022-01-17T08:48:25.558" v="513" actId="9405"/>
          <ac:inkMkLst>
            <pc:docMk/>
            <pc:sldMk cId="3041285500" sldId="261"/>
            <ac:inkMk id="24" creationId="{D7C22A1B-E025-4B9E-B143-412298327CAC}"/>
          </ac:inkMkLst>
        </pc:inkChg>
        <pc:inkChg chg="add">
          <ac:chgData name="Viet Anh Nguyen" userId="b95f61ff061388d5" providerId="LiveId" clId="{53E328E6-E103-4AF4-B56B-6EFF25F2648E}" dt="2022-01-17T08:48:25.744" v="514" actId="9405"/>
          <ac:inkMkLst>
            <pc:docMk/>
            <pc:sldMk cId="3041285500" sldId="261"/>
            <ac:inkMk id="25" creationId="{41977709-9308-47FE-A553-D51737EC0610}"/>
          </ac:inkMkLst>
        </pc:inkChg>
        <pc:inkChg chg="add">
          <ac:chgData name="Viet Anh Nguyen" userId="b95f61ff061388d5" providerId="LiveId" clId="{53E328E6-E103-4AF4-B56B-6EFF25F2648E}" dt="2022-01-17T08:48:25.907" v="515" actId="9405"/>
          <ac:inkMkLst>
            <pc:docMk/>
            <pc:sldMk cId="3041285500" sldId="261"/>
            <ac:inkMk id="26" creationId="{AFF35A48-8D29-4ADF-84C6-05A667745E96}"/>
          </ac:inkMkLst>
        </pc:inkChg>
        <pc:inkChg chg="add del">
          <ac:chgData name="Viet Anh Nguyen" userId="b95f61ff061388d5" providerId="LiveId" clId="{53E328E6-E103-4AF4-B56B-6EFF25F2648E}" dt="2022-01-17T08:48:28.428" v="520"/>
          <ac:inkMkLst>
            <pc:docMk/>
            <pc:sldMk cId="3041285500" sldId="261"/>
            <ac:inkMk id="27" creationId="{9BDF00D8-DBD1-4B49-9303-C13BFA5AFA97}"/>
          </ac:inkMkLst>
        </pc:inkChg>
        <pc:inkChg chg="add del">
          <ac:chgData name="Viet Anh Nguyen" userId="b95f61ff061388d5" providerId="LiveId" clId="{53E328E6-E103-4AF4-B56B-6EFF25F2648E}" dt="2022-01-17T08:48:28.428" v="520"/>
          <ac:inkMkLst>
            <pc:docMk/>
            <pc:sldMk cId="3041285500" sldId="261"/>
            <ac:inkMk id="28" creationId="{E579B138-8FDD-4675-85CB-441B812B6D8D}"/>
          </ac:inkMkLst>
        </pc:inkChg>
        <pc:inkChg chg="add del">
          <ac:chgData name="Viet Anh Nguyen" userId="b95f61ff061388d5" providerId="LiveId" clId="{53E328E6-E103-4AF4-B56B-6EFF25F2648E}" dt="2022-01-17T08:48:28.428" v="520"/>
          <ac:inkMkLst>
            <pc:docMk/>
            <pc:sldMk cId="3041285500" sldId="261"/>
            <ac:inkMk id="29" creationId="{DF109583-EF74-4E52-8AB2-8822733231F4}"/>
          </ac:inkMkLst>
        </pc:inkChg>
        <pc:inkChg chg="add del">
          <ac:chgData name="Viet Anh Nguyen" userId="b95f61ff061388d5" providerId="LiveId" clId="{53E328E6-E103-4AF4-B56B-6EFF25F2648E}" dt="2022-01-17T08:48:28.428" v="520"/>
          <ac:inkMkLst>
            <pc:docMk/>
            <pc:sldMk cId="3041285500" sldId="261"/>
            <ac:inkMk id="30" creationId="{8F283BC7-4CFC-4F60-910E-B15FAFF639CC}"/>
          </ac:inkMkLst>
        </pc:inkChg>
        <pc:inkChg chg="add">
          <ac:chgData name="Viet Anh Nguyen" userId="b95f61ff061388d5" providerId="LiveId" clId="{53E328E6-E103-4AF4-B56B-6EFF25F2648E}" dt="2022-01-17T08:48:28.428" v="520"/>
          <ac:inkMkLst>
            <pc:docMk/>
            <pc:sldMk cId="3041285500" sldId="261"/>
            <ac:inkMk id="31" creationId="{B5A99392-558D-44FB-97C2-AEA507DAC40B}"/>
          </ac:inkMkLst>
        </pc:inkChg>
        <pc:inkChg chg="add">
          <ac:chgData name="Viet Anh Nguyen" userId="b95f61ff061388d5" providerId="LiveId" clId="{53E328E6-E103-4AF4-B56B-6EFF25F2648E}" dt="2022-01-17T08:48:28.428" v="520"/>
          <ac:inkMkLst>
            <pc:docMk/>
            <pc:sldMk cId="3041285500" sldId="261"/>
            <ac:inkMk id="32" creationId="{A74031FC-D693-4D42-A596-9BE88376DA38}"/>
          </ac:inkMkLst>
        </pc:inkChg>
        <pc:inkChg chg="add del">
          <ac:chgData name="Viet Anh Nguyen" userId="b95f61ff061388d5" providerId="LiveId" clId="{53E328E6-E103-4AF4-B56B-6EFF25F2648E}" dt="2022-01-17T08:48:30.137" v="525"/>
          <ac:inkMkLst>
            <pc:docMk/>
            <pc:sldMk cId="3041285500" sldId="261"/>
            <ac:inkMk id="33" creationId="{B1BDB8A7-ED63-4629-8038-D603E066DF52}"/>
          </ac:inkMkLst>
        </pc:inkChg>
        <pc:inkChg chg="add del">
          <ac:chgData name="Viet Anh Nguyen" userId="b95f61ff061388d5" providerId="LiveId" clId="{53E328E6-E103-4AF4-B56B-6EFF25F2648E}" dt="2022-01-17T08:48:30.137" v="525"/>
          <ac:inkMkLst>
            <pc:docMk/>
            <pc:sldMk cId="3041285500" sldId="261"/>
            <ac:inkMk id="34" creationId="{B41CA384-856D-40EA-86F1-DC8157F97793}"/>
          </ac:inkMkLst>
        </pc:inkChg>
        <pc:inkChg chg="add del">
          <ac:chgData name="Viet Anh Nguyen" userId="b95f61ff061388d5" providerId="LiveId" clId="{53E328E6-E103-4AF4-B56B-6EFF25F2648E}" dt="2022-01-17T08:48:30.137" v="525"/>
          <ac:inkMkLst>
            <pc:docMk/>
            <pc:sldMk cId="3041285500" sldId="261"/>
            <ac:inkMk id="35" creationId="{0FFA160B-2249-40EF-A29B-4FFD2D65B140}"/>
          </ac:inkMkLst>
        </pc:inkChg>
        <pc:inkChg chg="add del">
          <ac:chgData name="Viet Anh Nguyen" userId="b95f61ff061388d5" providerId="LiveId" clId="{53E328E6-E103-4AF4-B56B-6EFF25F2648E}" dt="2022-01-17T08:48:30.137" v="525"/>
          <ac:inkMkLst>
            <pc:docMk/>
            <pc:sldMk cId="3041285500" sldId="261"/>
            <ac:inkMk id="36" creationId="{3C3ADD7C-6D86-41B3-A433-C88857D70F44}"/>
          </ac:inkMkLst>
        </pc:inkChg>
        <pc:inkChg chg="add">
          <ac:chgData name="Viet Anh Nguyen" userId="b95f61ff061388d5" providerId="LiveId" clId="{53E328E6-E103-4AF4-B56B-6EFF25F2648E}" dt="2022-01-17T08:48:30.137" v="525"/>
          <ac:inkMkLst>
            <pc:docMk/>
            <pc:sldMk cId="3041285500" sldId="261"/>
            <ac:inkMk id="37" creationId="{41D91183-9D12-4B7A-AED4-DE9494DA594F}"/>
          </ac:inkMkLst>
        </pc:inkChg>
        <pc:inkChg chg="add del">
          <ac:chgData name="Viet Anh Nguyen" userId="b95f61ff061388d5" providerId="LiveId" clId="{53E328E6-E103-4AF4-B56B-6EFF25F2648E}" dt="2022-01-17T08:48:34.928" v="528"/>
          <ac:inkMkLst>
            <pc:docMk/>
            <pc:sldMk cId="3041285500" sldId="261"/>
            <ac:inkMk id="38" creationId="{89AB1D59-9E0C-4F90-94D7-DCBF307B0BD9}"/>
          </ac:inkMkLst>
        </pc:inkChg>
        <pc:inkChg chg="add del">
          <ac:chgData name="Viet Anh Nguyen" userId="b95f61ff061388d5" providerId="LiveId" clId="{53E328E6-E103-4AF4-B56B-6EFF25F2648E}" dt="2022-01-17T08:48:34.928" v="528"/>
          <ac:inkMkLst>
            <pc:docMk/>
            <pc:sldMk cId="3041285500" sldId="261"/>
            <ac:inkMk id="39" creationId="{D0FC21D9-6EBD-4D6F-B398-C1D5DF430173}"/>
          </ac:inkMkLst>
        </pc:inkChg>
        <pc:inkChg chg="add">
          <ac:chgData name="Viet Anh Nguyen" userId="b95f61ff061388d5" providerId="LiveId" clId="{53E328E6-E103-4AF4-B56B-6EFF25F2648E}" dt="2022-01-17T08:48:34.928" v="528"/>
          <ac:inkMkLst>
            <pc:docMk/>
            <pc:sldMk cId="3041285500" sldId="261"/>
            <ac:inkMk id="40" creationId="{8E881C0F-329B-4C2B-915A-CD2EA0BEBE96}"/>
          </ac:inkMkLst>
        </pc:inkChg>
      </pc:sldChg>
      <pc:sldChg chg="modSp mod">
        <pc:chgData name="Viet Anh Nguyen" userId="b95f61ff061388d5" providerId="LiveId" clId="{53E328E6-E103-4AF4-B56B-6EFF25F2648E}" dt="2022-01-17T09:29:07.357" v="680" actId="1076"/>
        <pc:sldMkLst>
          <pc:docMk/>
          <pc:sldMk cId="1700436808" sldId="262"/>
        </pc:sldMkLst>
        <pc:picChg chg="mod">
          <ac:chgData name="Viet Anh Nguyen" userId="b95f61ff061388d5" providerId="LiveId" clId="{53E328E6-E103-4AF4-B56B-6EFF25F2648E}" dt="2022-01-17T09:29:07.357" v="680" actId="1076"/>
          <ac:picMkLst>
            <pc:docMk/>
            <pc:sldMk cId="1700436808" sldId="262"/>
            <ac:picMk id="2" creationId="{4414E39D-6629-4C46-B119-5240A2493E50}"/>
          </ac:picMkLst>
        </pc:picChg>
      </pc:sldChg>
      <pc:sldChg chg="addSp delSp mod">
        <pc:chgData name="Viet Anh Nguyen" userId="b95f61ff061388d5" providerId="LiveId" clId="{53E328E6-E103-4AF4-B56B-6EFF25F2648E}" dt="2022-01-17T09:36:20.508" v="998"/>
        <pc:sldMkLst>
          <pc:docMk/>
          <pc:sldMk cId="4276803184" sldId="267"/>
        </pc:sldMkLst>
        <pc:inkChg chg="add del">
          <ac:chgData name="Viet Anh Nguyen" userId="b95f61ff061388d5" providerId="LiveId" clId="{53E328E6-E103-4AF4-B56B-6EFF25F2648E}" dt="2022-01-17T09:35:37.917" v="908"/>
          <ac:inkMkLst>
            <pc:docMk/>
            <pc:sldMk cId="4276803184" sldId="267"/>
            <ac:inkMk id="3" creationId="{68BC33DC-3CAE-40FE-9992-76B3C2528294}"/>
          </ac:inkMkLst>
        </pc:inkChg>
        <pc:inkChg chg="add del">
          <ac:chgData name="Viet Anh Nguyen" userId="b95f61ff061388d5" providerId="LiveId" clId="{53E328E6-E103-4AF4-B56B-6EFF25F2648E}" dt="2022-01-17T09:35:37.917" v="908"/>
          <ac:inkMkLst>
            <pc:docMk/>
            <pc:sldMk cId="4276803184" sldId="267"/>
            <ac:inkMk id="4" creationId="{33A8875E-D713-40EE-83F2-1C5EB3B4953B}"/>
          </ac:inkMkLst>
        </pc:inkChg>
        <pc:inkChg chg="add del">
          <ac:chgData name="Viet Anh Nguyen" userId="b95f61ff061388d5" providerId="LiveId" clId="{53E328E6-E103-4AF4-B56B-6EFF25F2648E}" dt="2022-01-17T09:35:37.917" v="908"/>
          <ac:inkMkLst>
            <pc:docMk/>
            <pc:sldMk cId="4276803184" sldId="267"/>
            <ac:inkMk id="5" creationId="{3A0F4A14-254A-45FA-8FEA-4FA65B952771}"/>
          </ac:inkMkLst>
        </pc:inkChg>
        <pc:inkChg chg="add del">
          <ac:chgData name="Viet Anh Nguyen" userId="b95f61ff061388d5" providerId="LiveId" clId="{53E328E6-E103-4AF4-B56B-6EFF25F2648E}" dt="2022-01-17T09:35:37.917" v="908"/>
          <ac:inkMkLst>
            <pc:docMk/>
            <pc:sldMk cId="4276803184" sldId="267"/>
            <ac:inkMk id="6" creationId="{33461194-A1C7-4E36-AFA3-11D53A933944}"/>
          </ac:inkMkLst>
        </pc:inkChg>
        <pc:inkChg chg="add del">
          <ac:chgData name="Viet Anh Nguyen" userId="b95f61ff061388d5" providerId="LiveId" clId="{53E328E6-E103-4AF4-B56B-6EFF25F2648E}" dt="2022-01-17T09:35:37.917" v="908"/>
          <ac:inkMkLst>
            <pc:docMk/>
            <pc:sldMk cId="4276803184" sldId="267"/>
            <ac:inkMk id="7" creationId="{42A375E8-DF14-4443-9C18-B368ED366B34}"/>
          </ac:inkMkLst>
        </pc:inkChg>
        <pc:inkChg chg="add del">
          <ac:chgData name="Viet Anh Nguyen" userId="b95f61ff061388d5" providerId="LiveId" clId="{53E328E6-E103-4AF4-B56B-6EFF25F2648E}" dt="2022-01-17T09:35:37.917" v="908"/>
          <ac:inkMkLst>
            <pc:docMk/>
            <pc:sldMk cId="4276803184" sldId="267"/>
            <ac:inkMk id="8" creationId="{52149D3C-BED2-4E7D-971E-E062CBFED711}"/>
          </ac:inkMkLst>
        </pc:inkChg>
        <pc:inkChg chg="add del">
          <ac:chgData name="Viet Anh Nguyen" userId="b95f61ff061388d5" providerId="LiveId" clId="{53E328E6-E103-4AF4-B56B-6EFF25F2648E}" dt="2022-01-17T09:35:37.917" v="908"/>
          <ac:inkMkLst>
            <pc:docMk/>
            <pc:sldMk cId="4276803184" sldId="267"/>
            <ac:inkMk id="9" creationId="{A05B26EC-9919-4368-B27F-C5145927BF7B}"/>
          </ac:inkMkLst>
        </pc:inkChg>
        <pc:inkChg chg="add del">
          <ac:chgData name="Viet Anh Nguyen" userId="b95f61ff061388d5" providerId="LiveId" clId="{53E328E6-E103-4AF4-B56B-6EFF25F2648E}" dt="2022-01-17T09:35:37.917" v="908"/>
          <ac:inkMkLst>
            <pc:docMk/>
            <pc:sldMk cId="4276803184" sldId="267"/>
            <ac:inkMk id="10" creationId="{9FB9C937-D2E9-4799-9D9F-E4389C3C97D1}"/>
          </ac:inkMkLst>
        </pc:inkChg>
        <pc:inkChg chg="add del">
          <ac:chgData name="Viet Anh Nguyen" userId="b95f61ff061388d5" providerId="LiveId" clId="{53E328E6-E103-4AF4-B56B-6EFF25F2648E}" dt="2022-01-17T09:35:37.917" v="908"/>
          <ac:inkMkLst>
            <pc:docMk/>
            <pc:sldMk cId="4276803184" sldId="267"/>
            <ac:inkMk id="11" creationId="{47CEC79B-A613-4A30-9C2A-AD60ED634396}"/>
          </ac:inkMkLst>
        </pc:inkChg>
        <pc:inkChg chg="add del">
          <ac:chgData name="Viet Anh Nguyen" userId="b95f61ff061388d5" providerId="LiveId" clId="{53E328E6-E103-4AF4-B56B-6EFF25F2648E}" dt="2022-01-17T09:35:37.917" v="908"/>
          <ac:inkMkLst>
            <pc:docMk/>
            <pc:sldMk cId="4276803184" sldId="267"/>
            <ac:inkMk id="12" creationId="{221AF19A-97D0-4243-B979-3DC0D48D37D3}"/>
          </ac:inkMkLst>
        </pc:inkChg>
        <pc:inkChg chg="add">
          <ac:chgData name="Viet Anh Nguyen" userId="b95f61ff061388d5" providerId="LiveId" clId="{53E328E6-E103-4AF4-B56B-6EFF25F2648E}" dt="2022-01-17T09:35:37.917" v="908"/>
          <ac:inkMkLst>
            <pc:docMk/>
            <pc:sldMk cId="4276803184" sldId="267"/>
            <ac:inkMk id="13" creationId="{A72B9A96-57D6-4ADA-AE90-E50F345B5ADA}"/>
          </ac:inkMkLst>
        </pc:inkChg>
        <pc:inkChg chg="add del">
          <ac:chgData name="Viet Anh Nguyen" userId="b95f61ff061388d5" providerId="LiveId" clId="{53E328E6-E103-4AF4-B56B-6EFF25F2648E}" dt="2022-01-17T09:35:44.460" v="926"/>
          <ac:inkMkLst>
            <pc:docMk/>
            <pc:sldMk cId="4276803184" sldId="267"/>
            <ac:inkMk id="14" creationId="{F7F8DF1C-EA7D-4A1A-A84B-CA32BFDBCBA6}"/>
          </ac:inkMkLst>
        </pc:inkChg>
        <pc:inkChg chg="add del">
          <ac:chgData name="Viet Anh Nguyen" userId="b95f61ff061388d5" providerId="LiveId" clId="{53E328E6-E103-4AF4-B56B-6EFF25F2648E}" dt="2022-01-17T09:35:44.460" v="926"/>
          <ac:inkMkLst>
            <pc:docMk/>
            <pc:sldMk cId="4276803184" sldId="267"/>
            <ac:inkMk id="15" creationId="{DEAC2515-9FED-4861-A70D-77EBE9F5EB65}"/>
          </ac:inkMkLst>
        </pc:inkChg>
        <pc:inkChg chg="add del">
          <ac:chgData name="Viet Anh Nguyen" userId="b95f61ff061388d5" providerId="LiveId" clId="{53E328E6-E103-4AF4-B56B-6EFF25F2648E}" dt="2022-01-17T09:35:44.460" v="926"/>
          <ac:inkMkLst>
            <pc:docMk/>
            <pc:sldMk cId="4276803184" sldId="267"/>
            <ac:inkMk id="16" creationId="{48662542-7C02-4826-8849-97FCC2D1DFB6}"/>
          </ac:inkMkLst>
        </pc:inkChg>
        <pc:inkChg chg="add del">
          <ac:chgData name="Viet Anh Nguyen" userId="b95f61ff061388d5" providerId="LiveId" clId="{53E328E6-E103-4AF4-B56B-6EFF25F2648E}" dt="2022-01-17T09:35:44.460" v="926"/>
          <ac:inkMkLst>
            <pc:docMk/>
            <pc:sldMk cId="4276803184" sldId="267"/>
            <ac:inkMk id="17" creationId="{59F0F45A-5D50-444E-8EE5-3AF6ED669082}"/>
          </ac:inkMkLst>
        </pc:inkChg>
        <pc:inkChg chg="add del">
          <ac:chgData name="Viet Anh Nguyen" userId="b95f61ff061388d5" providerId="LiveId" clId="{53E328E6-E103-4AF4-B56B-6EFF25F2648E}" dt="2022-01-17T09:35:44.460" v="926"/>
          <ac:inkMkLst>
            <pc:docMk/>
            <pc:sldMk cId="4276803184" sldId="267"/>
            <ac:inkMk id="18" creationId="{18813BD3-6A03-4807-B2A3-C3D4C45441D8}"/>
          </ac:inkMkLst>
        </pc:inkChg>
        <pc:inkChg chg="add del">
          <ac:chgData name="Viet Anh Nguyen" userId="b95f61ff061388d5" providerId="LiveId" clId="{53E328E6-E103-4AF4-B56B-6EFF25F2648E}" dt="2022-01-17T09:35:44.460" v="926"/>
          <ac:inkMkLst>
            <pc:docMk/>
            <pc:sldMk cId="4276803184" sldId="267"/>
            <ac:inkMk id="19" creationId="{786970AA-4DBC-40BA-A4A7-2A5BB13A92C1}"/>
          </ac:inkMkLst>
        </pc:inkChg>
        <pc:inkChg chg="add del">
          <ac:chgData name="Viet Anh Nguyen" userId="b95f61ff061388d5" providerId="LiveId" clId="{53E328E6-E103-4AF4-B56B-6EFF25F2648E}" dt="2022-01-17T09:35:44.460" v="926"/>
          <ac:inkMkLst>
            <pc:docMk/>
            <pc:sldMk cId="4276803184" sldId="267"/>
            <ac:inkMk id="20" creationId="{25E2FCF3-24A3-445C-A79D-670A9875269F}"/>
          </ac:inkMkLst>
        </pc:inkChg>
        <pc:inkChg chg="add del">
          <ac:chgData name="Viet Anh Nguyen" userId="b95f61ff061388d5" providerId="LiveId" clId="{53E328E6-E103-4AF4-B56B-6EFF25F2648E}" dt="2022-01-17T09:35:44.460" v="926"/>
          <ac:inkMkLst>
            <pc:docMk/>
            <pc:sldMk cId="4276803184" sldId="267"/>
            <ac:inkMk id="21" creationId="{B50135E0-DCF1-4D96-B6CC-7FCB0F432B5C}"/>
          </ac:inkMkLst>
        </pc:inkChg>
        <pc:inkChg chg="add del">
          <ac:chgData name="Viet Anh Nguyen" userId="b95f61ff061388d5" providerId="LiveId" clId="{53E328E6-E103-4AF4-B56B-6EFF25F2648E}" dt="2022-01-17T09:35:44.460" v="926"/>
          <ac:inkMkLst>
            <pc:docMk/>
            <pc:sldMk cId="4276803184" sldId="267"/>
            <ac:inkMk id="22" creationId="{03422A04-7B4B-45E2-9CD1-F7FB82B11564}"/>
          </ac:inkMkLst>
        </pc:inkChg>
        <pc:inkChg chg="add del">
          <ac:chgData name="Viet Anh Nguyen" userId="b95f61ff061388d5" providerId="LiveId" clId="{53E328E6-E103-4AF4-B56B-6EFF25F2648E}" dt="2022-01-17T09:35:44.460" v="926"/>
          <ac:inkMkLst>
            <pc:docMk/>
            <pc:sldMk cId="4276803184" sldId="267"/>
            <ac:inkMk id="23" creationId="{C234FE4B-991A-4B09-B470-D96C55BA454C}"/>
          </ac:inkMkLst>
        </pc:inkChg>
        <pc:inkChg chg="add del">
          <ac:chgData name="Viet Anh Nguyen" userId="b95f61ff061388d5" providerId="LiveId" clId="{53E328E6-E103-4AF4-B56B-6EFF25F2648E}" dt="2022-01-17T09:35:44.460" v="926"/>
          <ac:inkMkLst>
            <pc:docMk/>
            <pc:sldMk cId="4276803184" sldId="267"/>
            <ac:inkMk id="24" creationId="{04B25FBB-33F8-456D-9CDB-67CDAB20E260}"/>
          </ac:inkMkLst>
        </pc:inkChg>
        <pc:inkChg chg="add del">
          <ac:chgData name="Viet Anh Nguyen" userId="b95f61ff061388d5" providerId="LiveId" clId="{53E328E6-E103-4AF4-B56B-6EFF25F2648E}" dt="2022-01-17T09:35:44.460" v="926"/>
          <ac:inkMkLst>
            <pc:docMk/>
            <pc:sldMk cId="4276803184" sldId="267"/>
            <ac:inkMk id="25" creationId="{49E82287-77D1-423B-8822-28ACC4565D88}"/>
          </ac:inkMkLst>
        </pc:inkChg>
        <pc:inkChg chg="add del">
          <ac:chgData name="Viet Anh Nguyen" userId="b95f61ff061388d5" providerId="LiveId" clId="{53E328E6-E103-4AF4-B56B-6EFF25F2648E}" dt="2022-01-17T09:35:44.460" v="926"/>
          <ac:inkMkLst>
            <pc:docMk/>
            <pc:sldMk cId="4276803184" sldId="267"/>
            <ac:inkMk id="26" creationId="{4A101BE3-6625-4E5E-964E-1549016CB416}"/>
          </ac:inkMkLst>
        </pc:inkChg>
        <pc:inkChg chg="add del">
          <ac:chgData name="Viet Anh Nguyen" userId="b95f61ff061388d5" providerId="LiveId" clId="{53E328E6-E103-4AF4-B56B-6EFF25F2648E}" dt="2022-01-17T09:35:44.460" v="926"/>
          <ac:inkMkLst>
            <pc:docMk/>
            <pc:sldMk cId="4276803184" sldId="267"/>
            <ac:inkMk id="27" creationId="{B8FB49FA-908E-4B4B-8ACF-5E41B811FA85}"/>
          </ac:inkMkLst>
        </pc:inkChg>
        <pc:inkChg chg="add del">
          <ac:chgData name="Viet Anh Nguyen" userId="b95f61ff061388d5" providerId="LiveId" clId="{53E328E6-E103-4AF4-B56B-6EFF25F2648E}" dt="2022-01-17T09:35:44.460" v="926"/>
          <ac:inkMkLst>
            <pc:docMk/>
            <pc:sldMk cId="4276803184" sldId="267"/>
            <ac:inkMk id="28" creationId="{4B643BCB-6FF1-4A99-971B-147744C8D90B}"/>
          </ac:inkMkLst>
        </pc:inkChg>
        <pc:inkChg chg="add del">
          <ac:chgData name="Viet Anh Nguyen" userId="b95f61ff061388d5" providerId="LiveId" clId="{53E328E6-E103-4AF4-B56B-6EFF25F2648E}" dt="2022-01-17T09:35:44.460" v="926"/>
          <ac:inkMkLst>
            <pc:docMk/>
            <pc:sldMk cId="4276803184" sldId="267"/>
            <ac:inkMk id="29" creationId="{BE989F2F-7DE4-44A4-8AF7-84DA0AEFD4E4}"/>
          </ac:inkMkLst>
        </pc:inkChg>
        <pc:inkChg chg="add del">
          <ac:chgData name="Viet Anh Nguyen" userId="b95f61ff061388d5" providerId="LiveId" clId="{53E328E6-E103-4AF4-B56B-6EFF25F2648E}" dt="2022-01-17T09:35:44.460" v="926"/>
          <ac:inkMkLst>
            <pc:docMk/>
            <pc:sldMk cId="4276803184" sldId="267"/>
            <ac:inkMk id="30" creationId="{9FBEDBC2-E79D-485E-B5DB-5CB5FEBFB505}"/>
          </ac:inkMkLst>
        </pc:inkChg>
        <pc:inkChg chg="add del">
          <ac:chgData name="Viet Anh Nguyen" userId="b95f61ff061388d5" providerId="LiveId" clId="{53E328E6-E103-4AF4-B56B-6EFF25F2648E}" dt="2022-01-17T09:35:45.600" v="929"/>
          <ac:inkMkLst>
            <pc:docMk/>
            <pc:sldMk cId="4276803184" sldId="267"/>
            <ac:inkMk id="31" creationId="{A5CB44A3-9FBC-43A7-92AB-0D756CB2948E}"/>
          </ac:inkMkLst>
        </pc:inkChg>
        <pc:inkChg chg="add">
          <ac:chgData name="Viet Anh Nguyen" userId="b95f61ff061388d5" providerId="LiveId" clId="{53E328E6-E103-4AF4-B56B-6EFF25F2648E}" dt="2022-01-17T09:35:44.460" v="926"/>
          <ac:inkMkLst>
            <pc:docMk/>
            <pc:sldMk cId="4276803184" sldId="267"/>
            <ac:inkMk id="32" creationId="{18B67067-83CC-439F-AAC5-4B1BFCA453D0}"/>
          </ac:inkMkLst>
        </pc:inkChg>
        <pc:inkChg chg="add del">
          <ac:chgData name="Viet Anh Nguyen" userId="b95f61ff061388d5" providerId="LiveId" clId="{53E328E6-E103-4AF4-B56B-6EFF25F2648E}" dt="2022-01-17T09:35:45.600" v="929"/>
          <ac:inkMkLst>
            <pc:docMk/>
            <pc:sldMk cId="4276803184" sldId="267"/>
            <ac:inkMk id="33" creationId="{5ECD7842-4875-4E29-BC89-4B8B8470B16C}"/>
          </ac:inkMkLst>
        </pc:inkChg>
        <pc:inkChg chg="add del">
          <ac:chgData name="Viet Anh Nguyen" userId="b95f61ff061388d5" providerId="LiveId" clId="{53E328E6-E103-4AF4-B56B-6EFF25F2648E}" dt="2022-01-17T09:35:45.600" v="929"/>
          <ac:inkMkLst>
            <pc:docMk/>
            <pc:sldMk cId="4276803184" sldId="267"/>
            <ac:inkMk id="34" creationId="{F934EE32-1B6E-439C-A6AB-1A527454D011}"/>
          </ac:inkMkLst>
        </pc:inkChg>
        <pc:inkChg chg="add">
          <ac:chgData name="Viet Anh Nguyen" userId="b95f61ff061388d5" providerId="LiveId" clId="{53E328E6-E103-4AF4-B56B-6EFF25F2648E}" dt="2022-01-17T09:35:45.600" v="929"/>
          <ac:inkMkLst>
            <pc:docMk/>
            <pc:sldMk cId="4276803184" sldId="267"/>
            <ac:inkMk id="35" creationId="{D20785EC-608C-4CAE-B0C0-E88D9BCECD9C}"/>
          </ac:inkMkLst>
        </pc:inkChg>
        <pc:inkChg chg="add del">
          <ac:chgData name="Viet Anh Nguyen" userId="b95f61ff061388d5" providerId="LiveId" clId="{53E328E6-E103-4AF4-B56B-6EFF25F2648E}" dt="2022-01-17T09:35:48.540" v="932"/>
          <ac:inkMkLst>
            <pc:docMk/>
            <pc:sldMk cId="4276803184" sldId="267"/>
            <ac:inkMk id="36" creationId="{19305459-A2D9-490E-97A9-5093B9932898}"/>
          </ac:inkMkLst>
        </pc:inkChg>
        <pc:inkChg chg="add del">
          <ac:chgData name="Viet Anh Nguyen" userId="b95f61ff061388d5" providerId="LiveId" clId="{53E328E6-E103-4AF4-B56B-6EFF25F2648E}" dt="2022-01-17T09:35:48.540" v="932"/>
          <ac:inkMkLst>
            <pc:docMk/>
            <pc:sldMk cId="4276803184" sldId="267"/>
            <ac:inkMk id="37" creationId="{78BF4A16-1D51-469C-97BB-4773C3507887}"/>
          </ac:inkMkLst>
        </pc:inkChg>
        <pc:inkChg chg="add">
          <ac:chgData name="Viet Anh Nguyen" userId="b95f61ff061388d5" providerId="LiveId" clId="{53E328E6-E103-4AF4-B56B-6EFF25F2648E}" dt="2022-01-17T09:35:48.540" v="932"/>
          <ac:inkMkLst>
            <pc:docMk/>
            <pc:sldMk cId="4276803184" sldId="267"/>
            <ac:inkMk id="38" creationId="{FB96F3DF-CF10-4DF0-989B-E6C4BC816DBA}"/>
          </ac:inkMkLst>
        </pc:inkChg>
        <pc:inkChg chg="add del">
          <ac:chgData name="Viet Anh Nguyen" userId="b95f61ff061388d5" providerId="LiveId" clId="{53E328E6-E103-4AF4-B56B-6EFF25F2648E}" dt="2022-01-17T09:35:55.881" v="952"/>
          <ac:inkMkLst>
            <pc:docMk/>
            <pc:sldMk cId="4276803184" sldId="267"/>
            <ac:inkMk id="39" creationId="{9C08398B-0DAF-4D53-90BF-E1FD57F1BE7C}"/>
          </ac:inkMkLst>
        </pc:inkChg>
        <pc:inkChg chg="add del">
          <ac:chgData name="Viet Anh Nguyen" userId="b95f61ff061388d5" providerId="LiveId" clId="{53E328E6-E103-4AF4-B56B-6EFF25F2648E}" dt="2022-01-17T09:35:55.881" v="952"/>
          <ac:inkMkLst>
            <pc:docMk/>
            <pc:sldMk cId="4276803184" sldId="267"/>
            <ac:inkMk id="40" creationId="{EF8C163C-5D81-4781-B0DE-17D9ED34E656}"/>
          </ac:inkMkLst>
        </pc:inkChg>
        <pc:inkChg chg="add del">
          <ac:chgData name="Viet Anh Nguyen" userId="b95f61ff061388d5" providerId="LiveId" clId="{53E328E6-E103-4AF4-B56B-6EFF25F2648E}" dt="2022-01-17T09:35:55.881" v="952"/>
          <ac:inkMkLst>
            <pc:docMk/>
            <pc:sldMk cId="4276803184" sldId="267"/>
            <ac:inkMk id="41" creationId="{88DAFFB1-7F66-4BA5-A531-DEC621989F9A}"/>
          </ac:inkMkLst>
        </pc:inkChg>
        <pc:inkChg chg="add del">
          <ac:chgData name="Viet Anh Nguyen" userId="b95f61ff061388d5" providerId="LiveId" clId="{53E328E6-E103-4AF4-B56B-6EFF25F2648E}" dt="2022-01-17T09:35:55.881" v="952"/>
          <ac:inkMkLst>
            <pc:docMk/>
            <pc:sldMk cId="4276803184" sldId="267"/>
            <ac:inkMk id="42" creationId="{25DE8518-C577-4298-BB03-13ACBB87D7B6}"/>
          </ac:inkMkLst>
        </pc:inkChg>
        <pc:inkChg chg="add del">
          <ac:chgData name="Viet Anh Nguyen" userId="b95f61ff061388d5" providerId="LiveId" clId="{53E328E6-E103-4AF4-B56B-6EFF25F2648E}" dt="2022-01-17T09:35:55.881" v="952"/>
          <ac:inkMkLst>
            <pc:docMk/>
            <pc:sldMk cId="4276803184" sldId="267"/>
            <ac:inkMk id="43" creationId="{A1CA54B6-3C41-4B0A-A801-9D1454695198}"/>
          </ac:inkMkLst>
        </pc:inkChg>
        <pc:inkChg chg="add del">
          <ac:chgData name="Viet Anh Nguyen" userId="b95f61ff061388d5" providerId="LiveId" clId="{53E328E6-E103-4AF4-B56B-6EFF25F2648E}" dt="2022-01-17T09:35:55.881" v="952"/>
          <ac:inkMkLst>
            <pc:docMk/>
            <pc:sldMk cId="4276803184" sldId="267"/>
            <ac:inkMk id="44" creationId="{ADA7ED49-B0A7-427F-9727-ACB2EC8E3CE7}"/>
          </ac:inkMkLst>
        </pc:inkChg>
        <pc:inkChg chg="add del">
          <ac:chgData name="Viet Anh Nguyen" userId="b95f61ff061388d5" providerId="LiveId" clId="{53E328E6-E103-4AF4-B56B-6EFF25F2648E}" dt="2022-01-17T09:35:55.881" v="952"/>
          <ac:inkMkLst>
            <pc:docMk/>
            <pc:sldMk cId="4276803184" sldId="267"/>
            <ac:inkMk id="45" creationId="{0C8214EF-5E0B-4838-8BF3-382FDD4D105D}"/>
          </ac:inkMkLst>
        </pc:inkChg>
        <pc:inkChg chg="add del">
          <ac:chgData name="Viet Anh Nguyen" userId="b95f61ff061388d5" providerId="LiveId" clId="{53E328E6-E103-4AF4-B56B-6EFF25F2648E}" dt="2022-01-17T09:35:55.881" v="952"/>
          <ac:inkMkLst>
            <pc:docMk/>
            <pc:sldMk cId="4276803184" sldId="267"/>
            <ac:inkMk id="46" creationId="{E030037A-449A-41FD-BB7F-4ED9E4BD7AC0}"/>
          </ac:inkMkLst>
        </pc:inkChg>
        <pc:inkChg chg="add del">
          <ac:chgData name="Viet Anh Nguyen" userId="b95f61ff061388d5" providerId="LiveId" clId="{53E328E6-E103-4AF4-B56B-6EFF25F2648E}" dt="2022-01-17T09:35:55.881" v="952"/>
          <ac:inkMkLst>
            <pc:docMk/>
            <pc:sldMk cId="4276803184" sldId="267"/>
            <ac:inkMk id="47" creationId="{A647B25B-6D6A-4230-97F1-295720280AE7}"/>
          </ac:inkMkLst>
        </pc:inkChg>
        <pc:inkChg chg="add del">
          <ac:chgData name="Viet Anh Nguyen" userId="b95f61ff061388d5" providerId="LiveId" clId="{53E328E6-E103-4AF4-B56B-6EFF25F2648E}" dt="2022-01-17T09:35:55.881" v="952"/>
          <ac:inkMkLst>
            <pc:docMk/>
            <pc:sldMk cId="4276803184" sldId="267"/>
            <ac:inkMk id="48" creationId="{7AE43BC1-2FC4-4E44-AA83-798C70AD4F16}"/>
          </ac:inkMkLst>
        </pc:inkChg>
        <pc:inkChg chg="add del">
          <ac:chgData name="Viet Anh Nguyen" userId="b95f61ff061388d5" providerId="LiveId" clId="{53E328E6-E103-4AF4-B56B-6EFF25F2648E}" dt="2022-01-17T09:35:55.881" v="952"/>
          <ac:inkMkLst>
            <pc:docMk/>
            <pc:sldMk cId="4276803184" sldId="267"/>
            <ac:inkMk id="49" creationId="{DCD82717-4FB7-4112-9C90-867AC192D3E8}"/>
          </ac:inkMkLst>
        </pc:inkChg>
        <pc:inkChg chg="add">
          <ac:chgData name="Viet Anh Nguyen" userId="b95f61ff061388d5" providerId="LiveId" clId="{53E328E6-E103-4AF4-B56B-6EFF25F2648E}" dt="2022-01-17T09:35:52.568" v="944" actId="9405"/>
          <ac:inkMkLst>
            <pc:docMk/>
            <pc:sldMk cId="4276803184" sldId="267"/>
            <ac:inkMk id="50" creationId="{1E5C08AD-378F-487D-A1A5-43A1CD46D3B9}"/>
          </ac:inkMkLst>
        </pc:inkChg>
        <pc:inkChg chg="add del">
          <ac:chgData name="Viet Anh Nguyen" userId="b95f61ff061388d5" providerId="LiveId" clId="{53E328E6-E103-4AF4-B56B-6EFF25F2648E}" dt="2022-01-17T09:35:55.881" v="952"/>
          <ac:inkMkLst>
            <pc:docMk/>
            <pc:sldMk cId="4276803184" sldId="267"/>
            <ac:inkMk id="51" creationId="{B9BC3293-037F-4E6A-BFC9-5FC5423871DA}"/>
          </ac:inkMkLst>
        </pc:inkChg>
        <pc:inkChg chg="add del">
          <ac:chgData name="Viet Anh Nguyen" userId="b95f61ff061388d5" providerId="LiveId" clId="{53E328E6-E103-4AF4-B56B-6EFF25F2648E}" dt="2022-01-17T09:35:55.881" v="952"/>
          <ac:inkMkLst>
            <pc:docMk/>
            <pc:sldMk cId="4276803184" sldId="267"/>
            <ac:inkMk id="52" creationId="{A24C81B6-B435-4D1C-9BAD-197C20D56788}"/>
          </ac:inkMkLst>
        </pc:inkChg>
        <pc:inkChg chg="add del">
          <ac:chgData name="Viet Anh Nguyen" userId="b95f61ff061388d5" providerId="LiveId" clId="{53E328E6-E103-4AF4-B56B-6EFF25F2648E}" dt="2022-01-17T09:35:55.881" v="952"/>
          <ac:inkMkLst>
            <pc:docMk/>
            <pc:sldMk cId="4276803184" sldId="267"/>
            <ac:inkMk id="53" creationId="{2699E4D7-C26D-4ED3-B7C7-49E631F022BA}"/>
          </ac:inkMkLst>
        </pc:inkChg>
        <pc:inkChg chg="add del">
          <ac:chgData name="Viet Anh Nguyen" userId="b95f61ff061388d5" providerId="LiveId" clId="{53E328E6-E103-4AF4-B56B-6EFF25F2648E}" dt="2022-01-17T09:35:55.881" v="952"/>
          <ac:inkMkLst>
            <pc:docMk/>
            <pc:sldMk cId="4276803184" sldId="267"/>
            <ac:inkMk id="54" creationId="{967AB5E9-B486-4280-843E-C33A9B5DE650}"/>
          </ac:inkMkLst>
        </pc:inkChg>
        <pc:inkChg chg="add del">
          <ac:chgData name="Viet Anh Nguyen" userId="b95f61ff061388d5" providerId="LiveId" clId="{53E328E6-E103-4AF4-B56B-6EFF25F2648E}" dt="2022-01-17T09:35:55.881" v="952"/>
          <ac:inkMkLst>
            <pc:docMk/>
            <pc:sldMk cId="4276803184" sldId="267"/>
            <ac:inkMk id="55" creationId="{C4D59991-0855-41BA-811E-8EF7DCF2C74E}"/>
          </ac:inkMkLst>
        </pc:inkChg>
        <pc:inkChg chg="add del">
          <ac:chgData name="Viet Anh Nguyen" userId="b95f61ff061388d5" providerId="LiveId" clId="{53E328E6-E103-4AF4-B56B-6EFF25F2648E}" dt="2022-01-17T09:35:55.881" v="952"/>
          <ac:inkMkLst>
            <pc:docMk/>
            <pc:sldMk cId="4276803184" sldId="267"/>
            <ac:inkMk id="56" creationId="{D3A71965-7925-484E-96F3-6C51B208C2A2}"/>
          </ac:inkMkLst>
        </pc:inkChg>
        <pc:inkChg chg="add del">
          <ac:chgData name="Viet Anh Nguyen" userId="b95f61ff061388d5" providerId="LiveId" clId="{53E328E6-E103-4AF4-B56B-6EFF25F2648E}" dt="2022-01-17T09:35:55.881" v="952"/>
          <ac:inkMkLst>
            <pc:docMk/>
            <pc:sldMk cId="4276803184" sldId="267"/>
            <ac:inkMk id="57" creationId="{DD4481EE-02B3-41FE-AD59-3A17E046E729}"/>
          </ac:inkMkLst>
        </pc:inkChg>
        <pc:inkChg chg="add del">
          <ac:chgData name="Viet Anh Nguyen" userId="b95f61ff061388d5" providerId="LiveId" clId="{53E328E6-E103-4AF4-B56B-6EFF25F2648E}" dt="2022-01-17T09:35:57.070" v="955"/>
          <ac:inkMkLst>
            <pc:docMk/>
            <pc:sldMk cId="4276803184" sldId="267"/>
            <ac:inkMk id="58" creationId="{8EDDBB28-596E-433F-AE05-72E53EC6CCBA}"/>
          </ac:inkMkLst>
        </pc:inkChg>
        <pc:inkChg chg="add">
          <ac:chgData name="Viet Anh Nguyen" userId="b95f61ff061388d5" providerId="LiveId" clId="{53E328E6-E103-4AF4-B56B-6EFF25F2648E}" dt="2022-01-17T09:35:55.881" v="952"/>
          <ac:inkMkLst>
            <pc:docMk/>
            <pc:sldMk cId="4276803184" sldId="267"/>
            <ac:inkMk id="59" creationId="{B2F17AD3-EDFE-4C6C-869B-215EE6BF0A0D}"/>
          </ac:inkMkLst>
        </pc:inkChg>
        <pc:inkChg chg="add">
          <ac:chgData name="Viet Anh Nguyen" userId="b95f61ff061388d5" providerId="LiveId" clId="{53E328E6-E103-4AF4-B56B-6EFF25F2648E}" dt="2022-01-17T09:35:55.881" v="952"/>
          <ac:inkMkLst>
            <pc:docMk/>
            <pc:sldMk cId="4276803184" sldId="267"/>
            <ac:inkMk id="60" creationId="{32EA3DF9-04C2-43A5-989C-11B282C54539}"/>
          </ac:inkMkLst>
        </pc:inkChg>
        <pc:inkChg chg="add">
          <ac:chgData name="Viet Anh Nguyen" userId="b95f61ff061388d5" providerId="LiveId" clId="{53E328E6-E103-4AF4-B56B-6EFF25F2648E}" dt="2022-01-17T09:35:55.881" v="952"/>
          <ac:inkMkLst>
            <pc:docMk/>
            <pc:sldMk cId="4276803184" sldId="267"/>
            <ac:inkMk id="61" creationId="{0F20CAC2-2B08-4AE2-BCD1-369AC6CBF24D}"/>
          </ac:inkMkLst>
        </pc:inkChg>
        <pc:inkChg chg="add del">
          <ac:chgData name="Viet Anh Nguyen" userId="b95f61ff061388d5" providerId="LiveId" clId="{53E328E6-E103-4AF4-B56B-6EFF25F2648E}" dt="2022-01-17T09:35:57.070" v="955"/>
          <ac:inkMkLst>
            <pc:docMk/>
            <pc:sldMk cId="4276803184" sldId="267"/>
            <ac:inkMk id="62" creationId="{9F63B437-DF8C-4AA3-9494-7629DA089059}"/>
          </ac:inkMkLst>
        </pc:inkChg>
        <pc:inkChg chg="add del">
          <ac:chgData name="Viet Anh Nguyen" userId="b95f61ff061388d5" providerId="LiveId" clId="{53E328E6-E103-4AF4-B56B-6EFF25F2648E}" dt="2022-01-17T09:35:57.070" v="955"/>
          <ac:inkMkLst>
            <pc:docMk/>
            <pc:sldMk cId="4276803184" sldId="267"/>
            <ac:inkMk id="63" creationId="{5E2CE9D6-6606-499C-95D8-5FF8B31D03C7}"/>
          </ac:inkMkLst>
        </pc:inkChg>
        <pc:inkChg chg="add">
          <ac:chgData name="Viet Anh Nguyen" userId="b95f61ff061388d5" providerId="LiveId" clId="{53E328E6-E103-4AF4-B56B-6EFF25F2648E}" dt="2022-01-17T09:35:57.070" v="955"/>
          <ac:inkMkLst>
            <pc:docMk/>
            <pc:sldMk cId="4276803184" sldId="267"/>
            <ac:inkMk id="64" creationId="{A01BDF49-2D9F-4735-B633-85FA69222E9B}"/>
          </ac:inkMkLst>
        </pc:inkChg>
        <pc:inkChg chg="add del">
          <ac:chgData name="Viet Anh Nguyen" userId="b95f61ff061388d5" providerId="LiveId" clId="{53E328E6-E103-4AF4-B56B-6EFF25F2648E}" dt="2022-01-17T09:36:02.574" v="961"/>
          <ac:inkMkLst>
            <pc:docMk/>
            <pc:sldMk cId="4276803184" sldId="267"/>
            <ac:inkMk id="65" creationId="{E47CEC34-5CB6-468C-84EE-1AC6DFDF8713}"/>
          </ac:inkMkLst>
        </pc:inkChg>
        <pc:inkChg chg="add del">
          <ac:chgData name="Viet Anh Nguyen" userId="b95f61ff061388d5" providerId="LiveId" clId="{53E328E6-E103-4AF4-B56B-6EFF25F2648E}" dt="2022-01-17T09:36:02.574" v="961"/>
          <ac:inkMkLst>
            <pc:docMk/>
            <pc:sldMk cId="4276803184" sldId="267"/>
            <ac:inkMk id="66" creationId="{0422B484-DF34-4A5B-82E3-7B791B049AFC}"/>
          </ac:inkMkLst>
        </pc:inkChg>
        <pc:inkChg chg="add del">
          <ac:chgData name="Viet Anh Nguyen" userId="b95f61ff061388d5" providerId="LiveId" clId="{53E328E6-E103-4AF4-B56B-6EFF25F2648E}" dt="2022-01-17T09:36:02.574" v="961"/>
          <ac:inkMkLst>
            <pc:docMk/>
            <pc:sldMk cId="4276803184" sldId="267"/>
            <ac:inkMk id="67" creationId="{9FEC89AA-E6BD-4D77-BA99-569322C0A6C4}"/>
          </ac:inkMkLst>
        </pc:inkChg>
        <pc:inkChg chg="add del">
          <ac:chgData name="Viet Anh Nguyen" userId="b95f61ff061388d5" providerId="LiveId" clId="{53E328E6-E103-4AF4-B56B-6EFF25F2648E}" dt="2022-01-17T09:36:02.574" v="961"/>
          <ac:inkMkLst>
            <pc:docMk/>
            <pc:sldMk cId="4276803184" sldId="267"/>
            <ac:inkMk id="68" creationId="{B9ACC7CE-B938-482D-B173-2DE4A354F6F4}"/>
          </ac:inkMkLst>
        </pc:inkChg>
        <pc:inkChg chg="add del">
          <ac:chgData name="Viet Anh Nguyen" userId="b95f61ff061388d5" providerId="LiveId" clId="{53E328E6-E103-4AF4-B56B-6EFF25F2648E}" dt="2022-01-17T09:36:02.574" v="961"/>
          <ac:inkMkLst>
            <pc:docMk/>
            <pc:sldMk cId="4276803184" sldId="267"/>
            <ac:inkMk id="69" creationId="{58C05DFA-4D93-4127-836E-0A96CCB08119}"/>
          </ac:inkMkLst>
        </pc:inkChg>
        <pc:inkChg chg="add">
          <ac:chgData name="Viet Anh Nguyen" userId="b95f61ff061388d5" providerId="LiveId" clId="{53E328E6-E103-4AF4-B56B-6EFF25F2648E}" dt="2022-01-17T09:36:02.574" v="961"/>
          <ac:inkMkLst>
            <pc:docMk/>
            <pc:sldMk cId="4276803184" sldId="267"/>
            <ac:inkMk id="70" creationId="{E9F8E581-74D9-4882-865B-BA4D62F5ED61}"/>
          </ac:inkMkLst>
        </pc:inkChg>
        <pc:inkChg chg="add">
          <ac:chgData name="Viet Anh Nguyen" userId="b95f61ff061388d5" providerId="LiveId" clId="{53E328E6-E103-4AF4-B56B-6EFF25F2648E}" dt="2022-01-17T09:36:02.574" v="961"/>
          <ac:inkMkLst>
            <pc:docMk/>
            <pc:sldMk cId="4276803184" sldId="267"/>
            <ac:inkMk id="71" creationId="{368C1815-C93A-429F-AA95-1926828F6480}"/>
          </ac:inkMkLst>
        </pc:inkChg>
        <pc:inkChg chg="add del">
          <ac:chgData name="Viet Anh Nguyen" userId="b95f61ff061388d5" providerId="LiveId" clId="{53E328E6-E103-4AF4-B56B-6EFF25F2648E}" dt="2022-01-17T09:36:04.238" v="965"/>
          <ac:inkMkLst>
            <pc:docMk/>
            <pc:sldMk cId="4276803184" sldId="267"/>
            <ac:inkMk id="72" creationId="{71F5C50E-AA0B-4739-A426-EB1C505EEC08}"/>
          </ac:inkMkLst>
        </pc:inkChg>
        <pc:inkChg chg="add del">
          <ac:chgData name="Viet Anh Nguyen" userId="b95f61ff061388d5" providerId="LiveId" clId="{53E328E6-E103-4AF4-B56B-6EFF25F2648E}" dt="2022-01-17T09:36:04.238" v="965"/>
          <ac:inkMkLst>
            <pc:docMk/>
            <pc:sldMk cId="4276803184" sldId="267"/>
            <ac:inkMk id="73" creationId="{9D979A88-F43D-4A0C-BE74-C60925C698B2}"/>
          </ac:inkMkLst>
        </pc:inkChg>
        <pc:inkChg chg="add del">
          <ac:chgData name="Viet Anh Nguyen" userId="b95f61ff061388d5" providerId="LiveId" clId="{53E328E6-E103-4AF4-B56B-6EFF25F2648E}" dt="2022-01-17T09:36:04.238" v="965"/>
          <ac:inkMkLst>
            <pc:docMk/>
            <pc:sldMk cId="4276803184" sldId="267"/>
            <ac:inkMk id="74" creationId="{02F40DED-E0A2-4926-B219-36C704D0E3F8}"/>
          </ac:inkMkLst>
        </pc:inkChg>
        <pc:inkChg chg="add">
          <ac:chgData name="Viet Anh Nguyen" userId="b95f61ff061388d5" providerId="LiveId" clId="{53E328E6-E103-4AF4-B56B-6EFF25F2648E}" dt="2022-01-17T09:36:04.238" v="965"/>
          <ac:inkMkLst>
            <pc:docMk/>
            <pc:sldMk cId="4276803184" sldId="267"/>
            <ac:inkMk id="75" creationId="{BD990706-98AA-44EC-BE19-6BBAE4A533A7}"/>
          </ac:inkMkLst>
        </pc:inkChg>
        <pc:inkChg chg="add del">
          <ac:chgData name="Viet Anh Nguyen" userId="b95f61ff061388d5" providerId="LiveId" clId="{53E328E6-E103-4AF4-B56B-6EFF25F2648E}" dt="2022-01-17T09:36:05.380" v="968"/>
          <ac:inkMkLst>
            <pc:docMk/>
            <pc:sldMk cId="4276803184" sldId="267"/>
            <ac:inkMk id="76" creationId="{81E97E4B-F086-4E67-9288-3BE354FD2404}"/>
          </ac:inkMkLst>
        </pc:inkChg>
        <pc:inkChg chg="add del">
          <ac:chgData name="Viet Anh Nguyen" userId="b95f61ff061388d5" providerId="LiveId" clId="{53E328E6-E103-4AF4-B56B-6EFF25F2648E}" dt="2022-01-17T09:36:05.380" v="968"/>
          <ac:inkMkLst>
            <pc:docMk/>
            <pc:sldMk cId="4276803184" sldId="267"/>
            <ac:inkMk id="77" creationId="{22E52DF9-8119-4509-9E0D-67B0AB8C9D5C}"/>
          </ac:inkMkLst>
        </pc:inkChg>
        <pc:inkChg chg="add">
          <ac:chgData name="Viet Anh Nguyen" userId="b95f61ff061388d5" providerId="LiveId" clId="{53E328E6-E103-4AF4-B56B-6EFF25F2648E}" dt="2022-01-17T09:36:05.380" v="968"/>
          <ac:inkMkLst>
            <pc:docMk/>
            <pc:sldMk cId="4276803184" sldId="267"/>
            <ac:inkMk id="78" creationId="{5ACAD920-B04E-4F52-9D0C-501A9077F01C}"/>
          </ac:inkMkLst>
        </pc:inkChg>
        <pc:inkChg chg="add del">
          <ac:chgData name="Viet Anh Nguyen" userId="b95f61ff061388d5" providerId="LiveId" clId="{53E328E6-E103-4AF4-B56B-6EFF25F2648E}" dt="2022-01-17T09:36:12.678" v="983"/>
          <ac:inkMkLst>
            <pc:docMk/>
            <pc:sldMk cId="4276803184" sldId="267"/>
            <ac:inkMk id="79" creationId="{CFAE2968-EE3A-4A6E-AA8E-5386C51D515B}"/>
          </ac:inkMkLst>
        </pc:inkChg>
        <pc:inkChg chg="add del">
          <ac:chgData name="Viet Anh Nguyen" userId="b95f61ff061388d5" providerId="LiveId" clId="{53E328E6-E103-4AF4-B56B-6EFF25F2648E}" dt="2022-01-17T09:36:12.678" v="983"/>
          <ac:inkMkLst>
            <pc:docMk/>
            <pc:sldMk cId="4276803184" sldId="267"/>
            <ac:inkMk id="80" creationId="{D53C8A8D-84A1-4FDF-A73C-819C82EA3320}"/>
          </ac:inkMkLst>
        </pc:inkChg>
        <pc:inkChg chg="add del">
          <ac:chgData name="Viet Anh Nguyen" userId="b95f61ff061388d5" providerId="LiveId" clId="{53E328E6-E103-4AF4-B56B-6EFF25F2648E}" dt="2022-01-17T09:36:12.678" v="983"/>
          <ac:inkMkLst>
            <pc:docMk/>
            <pc:sldMk cId="4276803184" sldId="267"/>
            <ac:inkMk id="81" creationId="{4F677D83-340B-49CF-92A0-D11B2756784B}"/>
          </ac:inkMkLst>
        </pc:inkChg>
        <pc:inkChg chg="add del">
          <ac:chgData name="Viet Anh Nguyen" userId="b95f61ff061388d5" providerId="LiveId" clId="{53E328E6-E103-4AF4-B56B-6EFF25F2648E}" dt="2022-01-17T09:36:12.678" v="983"/>
          <ac:inkMkLst>
            <pc:docMk/>
            <pc:sldMk cId="4276803184" sldId="267"/>
            <ac:inkMk id="82" creationId="{29DA0C23-4169-44BE-92E5-8F1E3D7A6479}"/>
          </ac:inkMkLst>
        </pc:inkChg>
        <pc:inkChg chg="add del">
          <ac:chgData name="Viet Anh Nguyen" userId="b95f61ff061388d5" providerId="LiveId" clId="{53E328E6-E103-4AF4-B56B-6EFF25F2648E}" dt="2022-01-17T09:36:12.678" v="983"/>
          <ac:inkMkLst>
            <pc:docMk/>
            <pc:sldMk cId="4276803184" sldId="267"/>
            <ac:inkMk id="83" creationId="{F29276F2-F822-41F5-80C4-CDF980338955}"/>
          </ac:inkMkLst>
        </pc:inkChg>
        <pc:inkChg chg="add del">
          <ac:chgData name="Viet Anh Nguyen" userId="b95f61ff061388d5" providerId="LiveId" clId="{53E328E6-E103-4AF4-B56B-6EFF25F2648E}" dt="2022-01-17T09:36:12.678" v="983"/>
          <ac:inkMkLst>
            <pc:docMk/>
            <pc:sldMk cId="4276803184" sldId="267"/>
            <ac:inkMk id="84" creationId="{9DAE4B67-39C4-4256-AAC6-F6A6E516AF7B}"/>
          </ac:inkMkLst>
        </pc:inkChg>
        <pc:inkChg chg="add del">
          <ac:chgData name="Viet Anh Nguyen" userId="b95f61ff061388d5" providerId="LiveId" clId="{53E328E6-E103-4AF4-B56B-6EFF25F2648E}" dt="2022-01-17T09:36:12.678" v="983"/>
          <ac:inkMkLst>
            <pc:docMk/>
            <pc:sldMk cId="4276803184" sldId="267"/>
            <ac:inkMk id="85" creationId="{4846590C-6026-47FF-B1BA-15CA032C1AEE}"/>
          </ac:inkMkLst>
        </pc:inkChg>
        <pc:inkChg chg="add del">
          <ac:chgData name="Viet Anh Nguyen" userId="b95f61ff061388d5" providerId="LiveId" clId="{53E328E6-E103-4AF4-B56B-6EFF25F2648E}" dt="2022-01-17T09:36:12.678" v="983"/>
          <ac:inkMkLst>
            <pc:docMk/>
            <pc:sldMk cId="4276803184" sldId="267"/>
            <ac:inkMk id="86" creationId="{DC6502AD-A7F4-4A8B-AB9C-A671E24A01FA}"/>
          </ac:inkMkLst>
        </pc:inkChg>
        <pc:inkChg chg="add del">
          <ac:chgData name="Viet Anh Nguyen" userId="b95f61ff061388d5" providerId="LiveId" clId="{53E328E6-E103-4AF4-B56B-6EFF25F2648E}" dt="2022-01-17T09:36:12.678" v="983"/>
          <ac:inkMkLst>
            <pc:docMk/>
            <pc:sldMk cId="4276803184" sldId="267"/>
            <ac:inkMk id="87" creationId="{80312E17-728E-4DB2-A9D4-50012BA56209}"/>
          </ac:inkMkLst>
        </pc:inkChg>
        <pc:inkChg chg="add del">
          <ac:chgData name="Viet Anh Nguyen" userId="b95f61ff061388d5" providerId="LiveId" clId="{53E328E6-E103-4AF4-B56B-6EFF25F2648E}" dt="2022-01-17T09:36:12.678" v="983"/>
          <ac:inkMkLst>
            <pc:docMk/>
            <pc:sldMk cId="4276803184" sldId="267"/>
            <ac:inkMk id="88" creationId="{EAE3C971-976E-47A1-8A64-1683F88B3804}"/>
          </ac:inkMkLst>
        </pc:inkChg>
        <pc:inkChg chg="add del">
          <ac:chgData name="Viet Anh Nguyen" userId="b95f61ff061388d5" providerId="LiveId" clId="{53E328E6-E103-4AF4-B56B-6EFF25F2648E}" dt="2022-01-17T09:36:12.678" v="983"/>
          <ac:inkMkLst>
            <pc:docMk/>
            <pc:sldMk cId="4276803184" sldId="267"/>
            <ac:inkMk id="89" creationId="{F226407B-ADCB-4DE5-9772-7E8DF42E716D}"/>
          </ac:inkMkLst>
        </pc:inkChg>
        <pc:inkChg chg="add del">
          <ac:chgData name="Viet Anh Nguyen" userId="b95f61ff061388d5" providerId="LiveId" clId="{53E328E6-E103-4AF4-B56B-6EFF25F2648E}" dt="2022-01-17T09:36:12.678" v="983"/>
          <ac:inkMkLst>
            <pc:docMk/>
            <pc:sldMk cId="4276803184" sldId="267"/>
            <ac:inkMk id="90" creationId="{D90DE4DB-B259-48FC-9A71-ECD2C84DD2EE}"/>
          </ac:inkMkLst>
        </pc:inkChg>
        <pc:inkChg chg="add del">
          <ac:chgData name="Viet Anh Nguyen" userId="b95f61ff061388d5" providerId="LiveId" clId="{53E328E6-E103-4AF4-B56B-6EFF25F2648E}" dt="2022-01-17T09:36:12.678" v="983"/>
          <ac:inkMkLst>
            <pc:docMk/>
            <pc:sldMk cId="4276803184" sldId="267"/>
            <ac:inkMk id="91" creationId="{9807D788-7878-4655-9685-53020B544232}"/>
          </ac:inkMkLst>
        </pc:inkChg>
        <pc:inkChg chg="add del">
          <ac:chgData name="Viet Anh Nguyen" userId="b95f61ff061388d5" providerId="LiveId" clId="{53E328E6-E103-4AF4-B56B-6EFF25F2648E}" dt="2022-01-17T09:36:12.678" v="983"/>
          <ac:inkMkLst>
            <pc:docMk/>
            <pc:sldMk cId="4276803184" sldId="267"/>
            <ac:inkMk id="92" creationId="{B21E0A6A-FF34-40E0-96D4-F3DE8BF9D98C}"/>
          </ac:inkMkLst>
        </pc:inkChg>
        <pc:inkChg chg="add">
          <ac:chgData name="Viet Anh Nguyen" userId="b95f61ff061388d5" providerId="LiveId" clId="{53E328E6-E103-4AF4-B56B-6EFF25F2648E}" dt="2022-01-17T09:36:12.678" v="983"/>
          <ac:inkMkLst>
            <pc:docMk/>
            <pc:sldMk cId="4276803184" sldId="267"/>
            <ac:inkMk id="93" creationId="{1DFE91A4-5448-4618-A8F1-F40C0A16F739}"/>
          </ac:inkMkLst>
        </pc:inkChg>
        <pc:inkChg chg="add">
          <ac:chgData name="Viet Anh Nguyen" userId="b95f61ff061388d5" providerId="LiveId" clId="{53E328E6-E103-4AF4-B56B-6EFF25F2648E}" dt="2022-01-17T09:36:12.678" v="983"/>
          <ac:inkMkLst>
            <pc:docMk/>
            <pc:sldMk cId="4276803184" sldId="267"/>
            <ac:inkMk id="94" creationId="{09CE3C26-B86A-4471-985D-8BB5441BB39A}"/>
          </ac:inkMkLst>
        </pc:inkChg>
        <pc:inkChg chg="add">
          <ac:chgData name="Viet Anh Nguyen" userId="b95f61ff061388d5" providerId="LiveId" clId="{53E328E6-E103-4AF4-B56B-6EFF25F2648E}" dt="2022-01-17T09:36:12.678" v="983"/>
          <ac:inkMkLst>
            <pc:docMk/>
            <pc:sldMk cId="4276803184" sldId="267"/>
            <ac:inkMk id="95" creationId="{619391CE-FE97-406C-A04A-0204CD2FEF33}"/>
          </ac:inkMkLst>
        </pc:inkChg>
        <pc:inkChg chg="add">
          <ac:chgData name="Viet Anh Nguyen" userId="b95f61ff061388d5" providerId="LiveId" clId="{53E328E6-E103-4AF4-B56B-6EFF25F2648E}" dt="2022-01-17T09:36:12.678" v="983"/>
          <ac:inkMkLst>
            <pc:docMk/>
            <pc:sldMk cId="4276803184" sldId="267"/>
            <ac:inkMk id="96" creationId="{D51C75EC-F8C8-42A8-BE82-68C4CFF35390}"/>
          </ac:inkMkLst>
        </pc:inkChg>
        <pc:inkChg chg="add del">
          <ac:chgData name="Viet Anh Nguyen" userId="b95f61ff061388d5" providerId="LiveId" clId="{53E328E6-E103-4AF4-B56B-6EFF25F2648E}" dt="2022-01-17T09:36:16.468" v="990"/>
          <ac:inkMkLst>
            <pc:docMk/>
            <pc:sldMk cId="4276803184" sldId="267"/>
            <ac:inkMk id="97" creationId="{918E4F62-9F96-4B16-87BD-A2C6347CFEAA}"/>
          </ac:inkMkLst>
        </pc:inkChg>
        <pc:inkChg chg="add del">
          <ac:chgData name="Viet Anh Nguyen" userId="b95f61ff061388d5" providerId="LiveId" clId="{53E328E6-E103-4AF4-B56B-6EFF25F2648E}" dt="2022-01-17T09:36:16.468" v="990"/>
          <ac:inkMkLst>
            <pc:docMk/>
            <pc:sldMk cId="4276803184" sldId="267"/>
            <ac:inkMk id="98" creationId="{160C0605-98DB-4A51-B3B9-DD22177F9F9D}"/>
          </ac:inkMkLst>
        </pc:inkChg>
        <pc:inkChg chg="add del">
          <ac:chgData name="Viet Anh Nguyen" userId="b95f61ff061388d5" providerId="LiveId" clId="{53E328E6-E103-4AF4-B56B-6EFF25F2648E}" dt="2022-01-17T09:36:16.468" v="990"/>
          <ac:inkMkLst>
            <pc:docMk/>
            <pc:sldMk cId="4276803184" sldId="267"/>
            <ac:inkMk id="99" creationId="{90103F70-CC0B-494C-975D-5B8C44A62703}"/>
          </ac:inkMkLst>
        </pc:inkChg>
        <pc:inkChg chg="add del">
          <ac:chgData name="Viet Anh Nguyen" userId="b95f61ff061388d5" providerId="LiveId" clId="{53E328E6-E103-4AF4-B56B-6EFF25F2648E}" dt="2022-01-17T09:36:16.468" v="990"/>
          <ac:inkMkLst>
            <pc:docMk/>
            <pc:sldMk cId="4276803184" sldId="267"/>
            <ac:inkMk id="100" creationId="{14C92869-D2D9-4D14-8922-E8602041B9E0}"/>
          </ac:inkMkLst>
        </pc:inkChg>
        <pc:inkChg chg="add del">
          <ac:chgData name="Viet Anh Nguyen" userId="b95f61ff061388d5" providerId="LiveId" clId="{53E328E6-E103-4AF4-B56B-6EFF25F2648E}" dt="2022-01-17T09:36:16.468" v="990"/>
          <ac:inkMkLst>
            <pc:docMk/>
            <pc:sldMk cId="4276803184" sldId="267"/>
            <ac:inkMk id="101" creationId="{AA94B073-BBFF-4FCA-BE6F-E09FE8312482}"/>
          </ac:inkMkLst>
        </pc:inkChg>
        <pc:inkChg chg="add del">
          <ac:chgData name="Viet Anh Nguyen" userId="b95f61ff061388d5" providerId="LiveId" clId="{53E328E6-E103-4AF4-B56B-6EFF25F2648E}" dt="2022-01-17T09:36:16.468" v="990"/>
          <ac:inkMkLst>
            <pc:docMk/>
            <pc:sldMk cId="4276803184" sldId="267"/>
            <ac:inkMk id="102" creationId="{6E133DE9-D972-4184-8A15-448648B945FB}"/>
          </ac:inkMkLst>
        </pc:inkChg>
        <pc:inkChg chg="add">
          <ac:chgData name="Viet Anh Nguyen" userId="b95f61ff061388d5" providerId="LiveId" clId="{53E328E6-E103-4AF4-B56B-6EFF25F2648E}" dt="2022-01-17T09:36:16.468" v="990"/>
          <ac:inkMkLst>
            <pc:docMk/>
            <pc:sldMk cId="4276803184" sldId="267"/>
            <ac:inkMk id="103" creationId="{714CD7D4-E342-4271-83CA-18A84F36E7AF}"/>
          </ac:inkMkLst>
        </pc:inkChg>
        <pc:inkChg chg="add">
          <ac:chgData name="Viet Anh Nguyen" userId="b95f61ff061388d5" providerId="LiveId" clId="{53E328E6-E103-4AF4-B56B-6EFF25F2648E}" dt="2022-01-17T09:36:16.468" v="990"/>
          <ac:inkMkLst>
            <pc:docMk/>
            <pc:sldMk cId="4276803184" sldId="267"/>
            <ac:inkMk id="104" creationId="{2D826897-169B-42DA-ABD7-14192DEA5F8B}"/>
          </ac:inkMkLst>
        </pc:inkChg>
        <pc:inkChg chg="add del">
          <ac:chgData name="Viet Anh Nguyen" userId="b95f61ff061388d5" providerId="LiveId" clId="{53E328E6-E103-4AF4-B56B-6EFF25F2648E}" dt="2022-01-17T09:36:18.748" v="995"/>
          <ac:inkMkLst>
            <pc:docMk/>
            <pc:sldMk cId="4276803184" sldId="267"/>
            <ac:inkMk id="105" creationId="{C75754B7-3A96-429E-A672-49AACEFECA8F}"/>
          </ac:inkMkLst>
        </pc:inkChg>
        <pc:inkChg chg="add del">
          <ac:chgData name="Viet Anh Nguyen" userId="b95f61ff061388d5" providerId="LiveId" clId="{53E328E6-E103-4AF4-B56B-6EFF25F2648E}" dt="2022-01-17T09:36:18.748" v="995"/>
          <ac:inkMkLst>
            <pc:docMk/>
            <pc:sldMk cId="4276803184" sldId="267"/>
            <ac:inkMk id="106" creationId="{BFA87CDB-3AAC-48CF-8D79-AC94D5048832}"/>
          </ac:inkMkLst>
        </pc:inkChg>
        <pc:inkChg chg="add del">
          <ac:chgData name="Viet Anh Nguyen" userId="b95f61ff061388d5" providerId="LiveId" clId="{53E328E6-E103-4AF4-B56B-6EFF25F2648E}" dt="2022-01-17T09:36:18.748" v="995"/>
          <ac:inkMkLst>
            <pc:docMk/>
            <pc:sldMk cId="4276803184" sldId="267"/>
            <ac:inkMk id="107" creationId="{A334FF65-4FC6-4B34-9A45-ED7F82690B2E}"/>
          </ac:inkMkLst>
        </pc:inkChg>
        <pc:inkChg chg="add del">
          <ac:chgData name="Viet Anh Nguyen" userId="b95f61ff061388d5" providerId="LiveId" clId="{53E328E6-E103-4AF4-B56B-6EFF25F2648E}" dt="2022-01-17T09:36:18.748" v="995"/>
          <ac:inkMkLst>
            <pc:docMk/>
            <pc:sldMk cId="4276803184" sldId="267"/>
            <ac:inkMk id="108" creationId="{9A368938-4DD3-4FEF-87BA-8A6D81EE7394}"/>
          </ac:inkMkLst>
        </pc:inkChg>
        <pc:inkChg chg="add">
          <ac:chgData name="Viet Anh Nguyen" userId="b95f61ff061388d5" providerId="LiveId" clId="{53E328E6-E103-4AF4-B56B-6EFF25F2648E}" dt="2022-01-17T09:36:18.748" v="995"/>
          <ac:inkMkLst>
            <pc:docMk/>
            <pc:sldMk cId="4276803184" sldId="267"/>
            <ac:inkMk id="109" creationId="{54426305-3879-4164-B1EF-8DC940224796}"/>
          </ac:inkMkLst>
        </pc:inkChg>
        <pc:inkChg chg="add del">
          <ac:chgData name="Viet Anh Nguyen" userId="b95f61ff061388d5" providerId="LiveId" clId="{53E328E6-E103-4AF4-B56B-6EFF25F2648E}" dt="2022-01-17T09:36:20.508" v="998"/>
          <ac:inkMkLst>
            <pc:docMk/>
            <pc:sldMk cId="4276803184" sldId="267"/>
            <ac:inkMk id="110" creationId="{07527255-D865-4E70-B1EA-02652A2C2EAD}"/>
          </ac:inkMkLst>
        </pc:inkChg>
        <pc:inkChg chg="add del">
          <ac:chgData name="Viet Anh Nguyen" userId="b95f61ff061388d5" providerId="LiveId" clId="{53E328E6-E103-4AF4-B56B-6EFF25F2648E}" dt="2022-01-17T09:36:20.508" v="998"/>
          <ac:inkMkLst>
            <pc:docMk/>
            <pc:sldMk cId="4276803184" sldId="267"/>
            <ac:inkMk id="111" creationId="{F3FA8E0F-CB43-4668-8924-0BB8B0370413}"/>
          </ac:inkMkLst>
        </pc:inkChg>
        <pc:inkChg chg="add">
          <ac:chgData name="Viet Anh Nguyen" userId="b95f61ff061388d5" providerId="LiveId" clId="{53E328E6-E103-4AF4-B56B-6EFF25F2648E}" dt="2022-01-17T09:36:20.508" v="998"/>
          <ac:inkMkLst>
            <pc:docMk/>
            <pc:sldMk cId="4276803184" sldId="267"/>
            <ac:inkMk id="112" creationId="{DA7800E8-DDB5-4EBF-A80D-48E246F52984}"/>
          </ac:inkMkLst>
        </pc:inkChg>
      </pc:sldChg>
      <pc:sldChg chg="addSp delSp mod">
        <pc:chgData name="Viet Anh Nguyen" userId="b95f61ff061388d5" providerId="LiveId" clId="{53E328E6-E103-4AF4-B56B-6EFF25F2648E}" dt="2022-01-17T09:38:09.124" v="1001"/>
        <pc:sldMkLst>
          <pc:docMk/>
          <pc:sldMk cId="2016085426" sldId="268"/>
        </pc:sldMkLst>
        <pc:inkChg chg="add del">
          <ac:chgData name="Viet Anh Nguyen" userId="b95f61ff061388d5" providerId="LiveId" clId="{53E328E6-E103-4AF4-B56B-6EFF25F2648E}" dt="2022-01-17T09:38:09.124" v="1001"/>
          <ac:inkMkLst>
            <pc:docMk/>
            <pc:sldMk cId="2016085426" sldId="268"/>
            <ac:inkMk id="3" creationId="{69187057-D987-4541-8F4A-D512FBEB3D30}"/>
          </ac:inkMkLst>
        </pc:inkChg>
        <pc:inkChg chg="add del">
          <ac:chgData name="Viet Anh Nguyen" userId="b95f61ff061388d5" providerId="LiveId" clId="{53E328E6-E103-4AF4-B56B-6EFF25F2648E}" dt="2022-01-17T09:38:09.124" v="1001"/>
          <ac:inkMkLst>
            <pc:docMk/>
            <pc:sldMk cId="2016085426" sldId="268"/>
            <ac:inkMk id="4" creationId="{03864FD5-9A58-4DE8-A743-72FB6066B883}"/>
          </ac:inkMkLst>
        </pc:inkChg>
        <pc:inkChg chg="add">
          <ac:chgData name="Viet Anh Nguyen" userId="b95f61ff061388d5" providerId="LiveId" clId="{53E328E6-E103-4AF4-B56B-6EFF25F2648E}" dt="2022-01-17T09:38:09.124" v="1001"/>
          <ac:inkMkLst>
            <pc:docMk/>
            <pc:sldMk cId="2016085426" sldId="268"/>
            <ac:inkMk id="5" creationId="{D6A5EE9D-4963-4C49-83B9-47AD67E002CF}"/>
          </ac:inkMkLst>
        </pc:inkChg>
      </pc:sldChg>
      <pc:sldChg chg="addSp delSp modSp mod">
        <pc:chgData name="Viet Anh Nguyen" userId="b95f61ff061388d5" providerId="LiveId" clId="{53E328E6-E103-4AF4-B56B-6EFF25F2648E}" dt="2022-01-17T09:40:01.571" v="1072"/>
        <pc:sldMkLst>
          <pc:docMk/>
          <pc:sldMk cId="4186086891" sldId="269"/>
        </pc:sldMkLst>
        <pc:inkChg chg="add">
          <ac:chgData name="Viet Anh Nguyen" userId="b95f61ff061388d5" providerId="LiveId" clId="{53E328E6-E103-4AF4-B56B-6EFF25F2648E}" dt="2022-01-17T09:38:36.512" v="1002" actId="9405"/>
          <ac:inkMkLst>
            <pc:docMk/>
            <pc:sldMk cId="4186086891" sldId="269"/>
            <ac:inkMk id="3" creationId="{88E2D72B-1A11-4A8E-B5D6-936F1617F879}"/>
          </ac:inkMkLst>
        </pc:inkChg>
        <pc:inkChg chg="add">
          <ac:chgData name="Viet Anh Nguyen" userId="b95f61ff061388d5" providerId="LiveId" clId="{53E328E6-E103-4AF4-B56B-6EFF25F2648E}" dt="2022-01-17T09:38:36.766" v="1003" actId="9405"/>
          <ac:inkMkLst>
            <pc:docMk/>
            <pc:sldMk cId="4186086891" sldId="269"/>
            <ac:inkMk id="4" creationId="{46AC9A03-E6C9-4BF6-8AA1-7AE14580AEEC}"/>
          </ac:inkMkLst>
        </pc:inkChg>
        <pc:inkChg chg="add">
          <ac:chgData name="Viet Anh Nguyen" userId="b95f61ff061388d5" providerId="LiveId" clId="{53E328E6-E103-4AF4-B56B-6EFF25F2648E}" dt="2022-01-17T09:38:51.807" v="1004" actId="9405"/>
          <ac:inkMkLst>
            <pc:docMk/>
            <pc:sldMk cId="4186086891" sldId="269"/>
            <ac:inkMk id="5" creationId="{89E40D96-B282-45A6-9081-0DCC49A66E22}"/>
          </ac:inkMkLst>
        </pc:inkChg>
        <pc:inkChg chg="add del">
          <ac:chgData name="Viet Anh Nguyen" userId="b95f61ff061388d5" providerId="LiveId" clId="{53E328E6-E103-4AF4-B56B-6EFF25F2648E}" dt="2022-01-17T09:39:00.114" v="1009"/>
          <ac:inkMkLst>
            <pc:docMk/>
            <pc:sldMk cId="4186086891" sldId="269"/>
            <ac:inkMk id="6" creationId="{99AF8DBB-A190-4DB4-949F-1FA0C9EC96FD}"/>
          </ac:inkMkLst>
        </pc:inkChg>
        <pc:inkChg chg="add del">
          <ac:chgData name="Viet Anh Nguyen" userId="b95f61ff061388d5" providerId="LiveId" clId="{53E328E6-E103-4AF4-B56B-6EFF25F2648E}" dt="2022-01-17T09:39:00.114" v="1009"/>
          <ac:inkMkLst>
            <pc:docMk/>
            <pc:sldMk cId="4186086891" sldId="269"/>
            <ac:inkMk id="7" creationId="{81AC0D54-6EF5-45C3-86C3-76944E5969A7}"/>
          </ac:inkMkLst>
        </pc:inkChg>
        <pc:inkChg chg="add del">
          <ac:chgData name="Viet Anh Nguyen" userId="b95f61ff061388d5" providerId="LiveId" clId="{53E328E6-E103-4AF4-B56B-6EFF25F2648E}" dt="2022-01-17T09:39:00.114" v="1009"/>
          <ac:inkMkLst>
            <pc:docMk/>
            <pc:sldMk cId="4186086891" sldId="269"/>
            <ac:inkMk id="8" creationId="{BBCB7BA2-D224-45FA-9D6B-6905AED47369}"/>
          </ac:inkMkLst>
        </pc:inkChg>
        <pc:inkChg chg="add del">
          <ac:chgData name="Viet Anh Nguyen" userId="b95f61ff061388d5" providerId="LiveId" clId="{53E328E6-E103-4AF4-B56B-6EFF25F2648E}" dt="2022-01-17T09:39:00.114" v="1009"/>
          <ac:inkMkLst>
            <pc:docMk/>
            <pc:sldMk cId="4186086891" sldId="269"/>
            <ac:inkMk id="9" creationId="{2875F130-3F96-4529-8F44-044636952D26}"/>
          </ac:inkMkLst>
        </pc:inkChg>
        <pc:inkChg chg="add">
          <ac:chgData name="Viet Anh Nguyen" userId="b95f61ff061388d5" providerId="LiveId" clId="{53E328E6-E103-4AF4-B56B-6EFF25F2648E}" dt="2022-01-17T09:39:00.114" v="1009"/>
          <ac:inkMkLst>
            <pc:docMk/>
            <pc:sldMk cId="4186086891" sldId="269"/>
            <ac:inkMk id="10" creationId="{BA0A0140-0C3B-4ADF-AD32-00C5FD61FBD1}"/>
          </ac:inkMkLst>
        </pc:inkChg>
        <pc:inkChg chg="add del">
          <ac:chgData name="Viet Anh Nguyen" userId="b95f61ff061388d5" providerId="LiveId" clId="{53E328E6-E103-4AF4-B56B-6EFF25F2648E}" dt="2022-01-17T09:39:02.569" v="1012"/>
          <ac:inkMkLst>
            <pc:docMk/>
            <pc:sldMk cId="4186086891" sldId="269"/>
            <ac:inkMk id="11" creationId="{6922024E-0C74-41E3-B6E5-59C2D39F17DC}"/>
          </ac:inkMkLst>
        </pc:inkChg>
        <pc:inkChg chg="add del">
          <ac:chgData name="Viet Anh Nguyen" userId="b95f61ff061388d5" providerId="LiveId" clId="{53E328E6-E103-4AF4-B56B-6EFF25F2648E}" dt="2022-01-17T09:39:02.569" v="1012"/>
          <ac:inkMkLst>
            <pc:docMk/>
            <pc:sldMk cId="4186086891" sldId="269"/>
            <ac:inkMk id="12" creationId="{F3EF130E-9C1A-4B7F-A983-CFE33F81099E}"/>
          </ac:inkMkLst>
        </pc:inkChg>
        <pc:inkChg chg="add del">
          <ac:chgData name="Viet Anh Nguyen" userId="b95f61ff061388d5" providerId="LiveId" clId="{53E328E6-E103-4AF4-B56B-6EFF25F2648E}" dt="2022-01-17T09:39:04.313" v="1015"/>
          <ac:inkMkLst>
            <pc:docMk/>
            <pc:sldMk cId="4186086891" sldId="269"/>
            <ac:inkMk id="13" creationId="{E7CAC406-FADB-4E40-B17D-90611B4065E1}"/>
          </ac:inkMkLst>
        </pc:inkChg>
        <pc:inkChg chg="add del">
          <ac:chgData name="Viet Anh Nguyen" userId="b95f61ff061388d5" providerId="LiveId" clId="{53E328E6-E103-4AF4-B56B-6EFF25F2648E}" dt="2022-01-17T09:39:04.313" v="1015"/>
          <ac:inkMkLst>
            <pc:docMk/>
            <pc:sldMk cId="4186086891" sldId="269"/>
            <ac:inkMk id="14" creationId="{FD2B6D8C-8FE6-4423-91CB-CB0065C48F44}"/>
          </ac:inkMkLst>
        </pc:inkChg>
        <pc:inkChg chg="add del">
          <ac:chgData name="Viet Anh Nguyen" userId="b95f61ff061388d5" providerId="LiveId" clId="{53E328E6-E103-4AF4-B56B-6EFF25F2648E}" dt="2022-01-17T09:39:04.313" v="1015"/>
          <ac:inkMkLst>
            <pc:docMk/>
            <pc:sldMk cId="4186086891" sldId="269"/>
            <ac:inkMk id="15" creationId="{8ABFAD15-1D34-47AA-A4BF-001566EEC528}"/>
          </ac:inkMkLst>
        </pc:inkChg>
        <pc:inkChg chg="add">
          <ac:chgData name="Viet Anh Nguyen" userId="b95f61ff061388d5" providerId="LiveId" clId="{53E328E6-E103-4AF4-B56B-6EFF25F2648E}" dt="2022-01-17T09:39:04.313" v="1015"/>
          <ac:inkMkLst>
            <pc:docMk/>
            <pc:sldMk cId="4186086891" sldId="269"/>
            <ac:inkMk id="16" creationId="{F8160327-B8F5-4510-8E37-A27F6C38863D}"/>
          </ac:inkMkLst>
        </pc:inkChg>
        <pc:inkChg chg="add">
          <ac:chgData name="Viet Anh Nguyen" userId="b95f61ff061388d5" providerId="LiveId" clId="{53E328E6-E103-4AF4-B56B-6EFF25F2648E}" dt="2022-01-17T09:39:04.923" v="1016" actId="9405"/>
          <ac:inkMkLst>
            <pc:docMk/>
            <pc:sldMk cId="4186086891" sldId="269"/>
            <ac:inkMk id="17" creationId="{5D984F69-FCF2-4A9F-8B64-0D945ED9D12D}"/>
          </ac:inkMkLst>
        </pc:inkChg>
        <pc:inkChg chg="add">
          <ac:chgData name="Viet Anh Nguyen" userId="b95f61ff061388d5" providerId="LiveId" clId="{53E328E6-E103-4AF4-B56B-6EFF25F2648E}" dt="2022-01-17T09:39:05.132" v="1017" actId="9405"/>
          <ac:inkMkLst>
            <pc:docMk/>
            <pc:sldMk cId="4186086891" sldId="269"/>
            <ac:inkMk id="18" creationId="{3021586F-E512-499B-8479-0F52331B5E2E}"/>
          </ac:inkMkLst>
        </pc:inkChg>
        <pc:inkChg chg="add del">
          <ac:chgData name="Viet Anh Nguyen" userId="b95f61ff061388d5" providerId="LiveId" clId="{53E328E6-E103-4AF4-B56B-6EFF25F2648E}" dt="2022-01-17T09:39:11.685" v="1020"/>
          <ac:inkMkLst>
            <pc:docMk/>
            <pc:sldMk cId="4186086891" sldId="269"/>
            <ac:inkMk id="19" creationId="{18FD74AC-B702-4E07-ACD4-7A327CBEB3A4}"/>
          </ac:inkMkLst>
        </pc:inkChg>
        <pc:inkChg chg="add del">
          <ac:chgData name="Viet Anh Nguyen" userId="b95f61ff061388d5" providerId="LiveId" clId="{53E328E6-E103-4AF4-B56B-6EFF25F2648E}" dt="2022-01-17T09:39:11.685" v="1020"/>
          <ac:inkMkLst>
            <pc:docMk/>
            <pc:sldMk cId="4186086891" sldId="269"/>
            <ac:inkMk id="20" creationId="{AD02AE7A-75F1-41C2-B3AE-100A6142226E}"/>
          </ac:inkMkLst>
        </pc:inkChg>
        <pc:inkChg chg="add">
          <ac:chgData name="Viet Anh Nguyen" userId="b95f61ff061388d5" providerId="LiveId" clId="{53E328E6-E103-4AF4-B56B-6EFF25F2648E}" dt="2022-01-17T09:39:11.685" v="1020"/>
          <ac:inkMkLst>
            <pc:docMk/>
            <pc:sldMk cId="4186086891" sldId="269"/>
            <ac:inkMk id="21" creationId="{B5217CB1-0286-4361-939D-6957CB4A52A2}"/>
          </ac:inkMkLst>
        </pc:inkChg>
        <pc:inkChg chg="add">
          <ac:chgData name="Viet Anh Nguyen" userId="b95f61ff061388d5" providerId="LiveId" clId="{53E328E6-E103-4AF4-B56B-6EFF25F2648E}" dt="2022-01-17T09:39:11.987" v="1021" actId="9405"/>
          <ac:inkMkLst>
            <pc:docMk/>
            <pc:sldMk cId="4186086891" sldId="269"/>
            <ac:inkMk id="22" creationId="{7588E4D2-9C89-432D-B4ED-2A2FC90BFFAB}"/>
          </ac:inkMkLst>
        </pc:inkChg>
        <pc:inkChg chg="add">
          <ac:chgData name="Viet Anh Nguyen" userId="b95f61ff061388d5" providerId="LiveId" clId="{53E328E6-E103-4AF4-B56B-6EFF25F2648E}" dt="2022-01-17T09:39:12.350" v="1022" actId="9405"/>
          <ac:inkMkLst>
            <pc:docMk/>
            <pc:sldMk cId="4186086891" sldId="269"/>
            <ac:inkMk id="23" creationId="{AACE189B-969F-405F-A0AA-1830169286B9}"/>
          </ac:inkMkLst>
        </pc:inkChg>
        <pc:inkChg chg="add del">
          <ac:chgData name="Viet Anh Nguyen" userId="b95f61ff061388d5" providerId="LiveId" clId="{53E328E6-E103-4AF4-B56B-6EFF25F2648E}" dt="2022-01-17T09:39:13.947" v="1026"/>
          <ac:inkMkLst>
            <pc:docMk/>
            <pc:sldMk cId="4186086891" sldId="269"/>
            <ac:inkMk id="24" creationId="{C621D0E6-570D-4737-8D9C-16195627DF4D}"/>
          </ac:inkMkLst>
        </pc:inkChg>
        <pc:inkChg chg="add del">
          <ac:chgData name="Viet Anh Nguyen" userId="b95f61ff061388d5" providerId="LiveId" clId="{53E328E6-E103-4AF4-B56B-6EFF25F2648E}" dt="2022-01-17T09:39:13.947" v="1026"/>
          <ac:inkMkLst>
            <pc:docMk/>
            <pc:sldMk cId="4186086891" sldId="269"/>
            <ac:inkMk id="25" creationId="{4E919270-2E74-4917-BE7C-7876104EB117}"/>
          </ac:inkMkLst>
        </pc:inkChg>
        <pc:inkChg chg="add del">
          <ac:chgData name="Viet Anh Nguyen" userId="b95f61ff061388d5" providerId="LiveId" clId="{53E328E6-E103-4AF4-B56B-6EFF25F2648E}" dt="2022-01-17T09:39:13.947" v="1026"/>
          <ac:inkMkLst>
            <pc:docMk/>
            <pc:sldMk cId="4186086891" sldId="269"/>
            <ac:inkMk id="26" creationId="{DB185B49-C44A-43AB-A273-D32D41A75A12}"/>
          </ac:inkMkLst>
        </pc:inkChg>
        <pc:inkChg chg="add">
          <ac:chgData name="Viet Anh Nguyen" userId="b95f61ff061388d5" providerId="LiveId" clId="{53E328E6-E103-4AF4-B56B-6EFF25F2648E}" dt="2022-01-17T09:39:13.947" v="1026"/>
          <ac:inkMkLst>
            <pc:docMk/>
            <pc:sldMk cId="4186086891" sldId="269"/>
            <ac:inkMk id="27" creationId="{E3018CD8-7277-4030-B2FA-622F0674ADDE}"/>
          </ac:inkMkLst>
        </pc:inkChg>
        <pc:inkChg chg="add del">
          <ac:chgData name="Viet Anh Nguyen" userId="b95f61ff061388d5" providerId="LiveId" clId="{53E328E6-E103-4AF4-B56B-6EFF25F2648E}" dt="2022-01-17T09:39:19.343" v="1035"/>
          <ac:inkMkLst>
            <pc:docMk/>
            <pc:sldMk cId="4186086891" sldId="269"/>
            <ac:inkMk id="28" creationId="{A2B84978-0A73-4E10-B7F4-4AD4E8D41263}"/>
          </ac:inkMkLst>
        </pc:inkChg>
        <pc:inkChg chg="add del">
          <ac:chgData name="Viet Anh Nguyen" userId="b95f61ff061388d5" providerId="LiveId" clId="{53E328E6-E103-4AF4-B56B-6EFF25F2648E}" dt="2022-01-17T09:39:19.343" v="1035"/>
          <ac:inkMkLst>
            <pc:docMk/>
            <pc:sldMk cId="4186086891" sldId="269"/>
            <ac:inkMk id="29" creationId="{569A4224-6FBF-4563-B89D-E2FDE36A3F2C}"/>
          </ac:inkMkLst>
        </pc:inkChg>
        <pc:inkChg chg="add del">
          <ac:chgData name="Viet Anh Nguyen" userId="b95f61ff061388d5" providerId="LiveId" clId="{53E328E6-E103-4AF4-B56B-6EFF25F2648E}" dt="2022-01-17T09:39:19.343" v="1035"/>
          <ac:inkMkLst>
            <pc:docMk/>
            <pc:sldMk cId="4186086891" sldId="269"/>
            <ac:inkMk id="30" creationId="{F828E58F-6EF1-4CD4-86E8-A4F71E5A6809}"/>
          </ac:inkMkLst>
        </pc:inkChg>
        <pc:inkChg chg="add del">
          <ac:chgData name="Viet Anh Nguyen" userId="b95f61ff061388d5" providerId="LiveId" clId="{53E328E6-E103-4AF4-B56B-6EFF25F2648E}" dt="2022-01-17T09:39:19.343" v="1035"/>
          <ac:inkMkLst>
            <pc:docMk/>
            <pc:sldMk cId="4186086891" sldId="269"/>
            <ac:inkMk id="31" creationId="{78FB1A99-36AB-4501-8DB1-0E231D840781}"/>
          </ac:inkMkLst>
        </pc:inkChg>
        <pc:inkChg chg="add del">
          <ac:chgData name="Viet Anh Nguyen" userId="b95f61ff061388d5" providerId="LiveId" clId="{53E328E6-E103-4AF4-B56B-6EFF25F2648E}" dt="2022-01-17T09:39:19.343" v="1035"/>
          <ac:inkMkLst>
            <pc:docMk/>
            <pc:sldMk cId="4186086891" sldId="269"/>
            <ac:inkMk id="32" creationId="{48A8CC3A-4125-41B7-94D3-D369E2D64E7D}"/>
          </ac:inkMkLst>
        </pc:inkChg>
        <pc:inkChg chg="add">
          <ac:chgData name="Viet Anh Nguyen" userId="b95f61ff061388d5" providerId="LiveId" clId="{53E328E6-E103-4AF4-B56B-6EFF25F2648E}" dt="2022-01-17T09:39:18.412" v="1032" actId="9405"/>
          <ac:inkMkLst>
            <pc:docMk/>
            <pc:sldMk cId="4186086891" sldId="269"/>
            <ac:inkMk id="33" creationId="{07EF4446-9F16-425D-BD84-1BC627CDD65B}"/>
          </ac:inkMkLst>
        </pc:inkChg>
        <pc:inkChg chg="add del">
          <ac:chgData name="Viet Anh Nguyen" userId="b95f61ff061388d5" providerId="LiveId" clId="{53E328E6-E103-4AF4-B56B-6EFF25F2648E}" dt="2022-01-17T09:39:19.343" v="1035"/>
          <ac:inkMkLst>
            <pc:docMk/>
            <pc:sldMk cId="4186086891" sldId="269"/>
            <ac:inkMk id="34" creationId="{4570425D-F541-41F8-A1D0-B9CA601C5D4A}"/>
          </ac:inkMkLst>
        </pc:inkChg>
        <pc:inkChg chg="add del">
          <ac:chgData name="Viet Anh Nguyen" userId="b95f61ff061388d5" providerId="LiveId" clId="{53E328E6-E103-4AF4-B56B-6EFF25F2648E}" dt="2022-01-17T09:39:19.343" v="1035"/>
          <ac:inkMkLst>
            <pc:docMk/>
            <pc:sldMk cId="4186086891" sldId="269"/>
            <ac:inkMk id="35" creationId="{FDFB8EF7-A569-4440-AAA8-FEB75A3F2C2E}"/>
          </ac:inkMkLst>
        </pc:inkChg>
        <pc:inkChg chg="add">
          <ac:chgData name="Viet Anh Nguyen" userId="b95f61ff061388d5" providerId="LiveId" clId="{53E328E6-E103-4AF4-B56B-6EFF25F2648E}" dt="2022-01-17T09:39:19.343" v="1035"/>
          <ac:inkMkLst>
            <pc:docMk/>
            <pc:sldMk cId="4186086891" sldId="269"/>
            <ac:inkMk id="36" creationId="{C52F1E94-F432-410D-A93D-0CBF89BD6A41}"/>
          </ac:inkMkLst>
        </pc:inkChg>
        <pc:inkChg chg="add del">
          <ac:chgData name="Viet Anh Nguyen" userId="b95f61ff061388d5" providerId="LiveId" clId="{53E328E6-E103-4AF4-B56B-6EFF25F2648E}" dt="2022-01-17T09:39:26.704" v="1038"/>
          <ac:inkMkLst>
            <pc:docMk/>
            <pc:sldMk cId="4186086891" sldId="269"/>
            <ac:inkMk id="37" creationId="{A7BBBA81-7D07-40DE-A0B3-395EAE01F6E9}"/>
          </ac:inkMkLst>
        </pc:inkChg>
        <pc:inkChg chg="add del">
          <ac:chgData name="Viet Anh Nguyen" userId="b95f61ff061388d5" providerId="LiveId" clId="{53E328E6-E103-4AF4-B56B-6EFF25F2648E}" dt="2022-01-17T09:39:26.704" v="1038"/>
          <ac:inkMkLst>
            <pc:docMk/>
            <pc:sldMk cId="4186086891" sldId="269"/>
            <ac:inkMk id="38" creationId="{9F89B7C2-10DF-4EF5-A560-0042D6C8DC43}"/>
          </ac:inkMkLst>
        </pc:inkChg>
        <pc:inkChg chg="add del mod">
          <ac:chgData name="Viet Anh Nguyen" userId="b95f61ff061388d5" providerId="LiveId" clId="{53E328E6-E103-4AF4-B56B-6EFF25F2648E}" dt="2022-01-17T09:39:38.620" v="1047"/>
          <ac:inkMkLst>
            <pc:docMk/>
            <pc:sldMk cId="4186086891" sldId="269"/>
            <ac:inkMk id="39" creationId="{9FD6944A-D9D2-40F3-B0D3-1768AE07FBD0}"/>
          </ac:inkMkLst>
        </pc:inkChg>
        <pc:inkChg chg="add del">
          <ac:chgData name="Viet Anh Nguyen" userId="b95f61ff061388d5" providerId="LiveId" clId="{53E328E6-E103-4AF4-B56B-6EFF25F2648E}" dt="2022-01-17T09:39:38.620" v="1047"/>
          <ac:inkMkLst>
            <pc:docMk/>
            <pc:sldMk cId="4186086891" sldId="269"/>
            <ac:inkMk id="40" creationId="{B1DC2283-543F-44D4-945F-C11C49F615B8}"/>
          </ac:inkMkLst>
        </pc:inkChg>
        <pc:inkChg chg="add del">
          <ac:chgData name="Viet Anh Nguyen" userId="b95f61ff061388d5" providerId="LiveId" clId="{53E328E6-E103-4AF4-B56B-6EFF25F2648E}" dt="2022-01-17T09:39:36.722" v="1043"/>
          <ac:inkMkLst>
            <pc:docMk/>
            <pc:sldMk cId="4186086891" sldId="269"/>
            <ac:inkMk id="41" creationId="{95EA789A-7270-4A3B-A252-B4BBB26573D5}"/>
          </ac:inkMkLst>
        </pc:inkChg>
        <pc:inkChg chg="add del">
          <ac:chgData name="Viet Anh Nguyen" userId="b95f61ff061388d5" providerId="LiveId" clId="{53E328E6-E103-4AF4-B56B-6EFF25F2648E}" dt="2022-01-17T09:39:36.722" v="1043"/>
          <ac:inkMkLst>
            <pc:docMk/>
            <pc:sldMk cId="4186086891" sldId="269"/>
            <ac:inkMk id="42" creationId="{066E9F6C-9587-44BE-8FC0-E406E3D66804}"/>
          </ac:inkMkLst>
        </pc:inkChg>
        <pc:inkChg chg="add">
          <ac:chgData name="Viet Anh Nguyen" userId="b95f61ff061388d5" providerId="LiveId" clId="{53E328E6-E103-4AF4-B56B-6EFF25F2648E}" dt="2022-01-17T09:39:36.722" v="1043"/>
          <ac:inkMkLst>
            <pc:docMk/>
            <pc:sldMk cId="4186086891" sldId="269"/>
            <ac:inkMk id="43" creationId="{14825514-196E-4FAC-A3E5-DC8B8BC4249D}"/>
          </ac:inkMkLst>
        </pc:inkChg>
        <pc:inkChg chg="add del">
          <ac:chgData name="Viet Anh Nguyen" userId="b95f61ff061388d5" providerId="LiveId" clId="{53E328E6-E103-4AF4-B56B-6EFF25F2648E}" dt="2022-01-17T09:39:38.620" v="1047"/>
          <ac:inkMkLst>
            <pc:docMk/>
            <pc:sldMk cId="4186086891" sldId="269"/>
            <ac:inkMk id="44" creationId="{54E9A695-2E7E-4EE0-A661-8983A8D47A4E}"/>
          </ac:inkMkLst>
        </pc:inkChg>
        <pc:inkChg chg="add del">
          <ac:chgData name="Viet Anh Nguyen" userId="b95f61ff061388d5" providerId="LiveId" clId="{53E328E6-E103-4AF4-B56B-6EFF25F2648E}" dt="2022-01-17T09:39:38.620" v="1047"/>
          <ac:inkMkLst>
            <pc:docMk/>
            <pc:sldMk cId="4186086891" sldId="269"/>
            <ac:inkMk id="45" creationId="{D7C8117A-E568-4D05-88A4-12264D5F81AD}"/>
          </ac:inkMkLst>
        </pc:inkChg>
        <pc:inkChg chg="add del">
          <ac:chgData name="Viet Anh Nguyen" userId="b95f61ff061388d5" providerId="LiveId" clId="{53E328E6-E103-4AF4-B56B-6EFF25F2648E}" dt="2022-01-17T09:39:38.620" v="1047"/>
          <ac:inkMkLst>
            <pc:docMk/>
            <pc:sldMk cId="4186086891" sldId="269"/>
            <ac:inkMk id="46" creationId="{6802F8A3-098D-4372-914D-9AD18E68C95E}"/>
          </ac:inkMkLst>
        </pc:inkChg>
        <pc:inkChg chg="add del">
          <ac:chgData name="Viet Anh Nguyen" userId="b95f61ff061388d5" providerId="LiveId" clId="{53E328E6-E103-4AF4-B56B-6EFF25F2648E}" dt="2022-01-17T09:39:38.620" v="1047"/>
          <ac:inkMkLst>
            <pc:docMk/>
            <pc:sldMk cId="4186086891" sldId="269"/>
            <ac:inkMk id="47" creationId="{98F2827C-DFCB-407D-9DF5-3189135AD10D}"/>
          </ac:inkMkLst>
        </pc:inkChg>
        <pc:inkChg chg="add del">
          <ac:chgData name="Viet Anh Nguyen" userId="b95f61ff061388d5" providerId="LiveId" clId="{53E328E6-E103-4AF4-B56B-6EFF25F2648E}" dt="2022-01-17T09:39:42.419" v="1051"/>
          <ac:inkMkLst>
            <pc:docMk/>
            <pc:sldMk cId="4186086891" sldId="269"/>
            <ac:inkMk id="48" creationId="{4D971A5A-BCF6-4EEF-AF94-F06B1E6FA888}"/>
          </ac:inkMkLst>
        </pc:inkChg>
        <pc:inkChg chg="add del">
          <ac:chgData name="Viet Anh Nguyen" userId="b95f61ff061388d5" providerId="LiveId" clId="{53E328E6-E103-4AF4-B56B-6EFF25F2648E}" dt="2022-01-17T09:39:42.419" v="1051"/>
          <ac:inkMkLst>
            <pc:docMk/>
            <pc:sldMk cId="4186086891" sldId="269"/>
            <ac:inkMk id="49" creationId="{22986FA5-E8B3-4311-8355-55AA979C9765}"/>
          </ac:inkMkLst>
        </pc:inkChg>
        <pc:inkChg chg="add del">
          <ac:chgData name="Viet Anh Nguyen" userId="b95f61ff061388d5" providerId="LiveId" clId="{53E328E6-E103-4AF4-B56B-6EFF25F2648E}" dt="2022-01-17T09:39:42.419" v="1051"/>
          <ac:inkMkLst>
            <pc:docMk/>
            <pc:sldMk cId="4186086891" sldId="269"/>
            <ac:inkMk id="50" creationId="{51EEF43F-1C29-420B-B2CF-577DEBCFC4C3}"/>
          </ac:inkMkLst>
        </pc:inkChg>
        <pc:inkChg chg="add del">
          <ac:chgData name="Viet Anh Nguyen" userId="b95f61ff061388d5" providerId="LiveId" clId="{53E328E6-E103-4AF4-B56B-6EFF25F2648E}" dt="2022-01-17T09:39:42.419" v="1051"/>
          <ac:inkMkLst>
            <pc:docMk/>
            <pc:sldMk cId="4186086891" sldId="269"/>
            <ac:inkMk id="51" creationId="{758B3D2F-444A-4D61-9E0B-EA97ACF6042F}"/>
          </ac:inkMkLst>
        </pc:inkChg>
        <pc:inkChg chg="add del">
          <ac:chgData name="Viet Anh Nguyen" userId="b95f61ff061388d5" providerId="LiveId" clId="{53E328E6-E103-4AF4-B56B-6EFF25F2648E}" dt="2022-01-17T09:39:42.419" v="1051"/>
          <ac:inkMkLst>
            <pc:docMk/>
            <pc:sldMk cId="4186086891" sldId="269"/>
            <ac:inkMk id="52" creationId="{5F409823-A604-45FF-9F57-D64AAC887E57}"/>
          </ac:inkMkLst>
        </pc:inkChg>
        <pc:inkChg chg="add">
          <ac:chgData name="Viet Anh Nguyen" userId="b95f61ff061388d5" providerId="LiveId" clId="{53E328E6-E103-4AF4-B56B-6EFF25F2648E}" dt="2022-01-17T09:39:42.419" v="1051"/>
          <ac:inkMkLst>
            <pc:docMk/>
            <pc:sldMk cId="4186086891" sldId="269"/>
            <ac:inkMk id="53" creationId="{A5D1FCE6-13E7-4C6E-A987-FCEA074FFAA3}"/>
          </ac:inkMkLst>
        </pc:inkChg>
        <pc:inkChg chg="add del">
          <ac:chgData name="Viet Anh Nguyen" userId="b95f61ff061388d5" providerId="LiveId" clId="{53E328E6-E103-4AF4-B56B-6EFF25F2648E}" dt="2022-01-17T09:39:44.649" v="1054"/>
          <ac:inkMkLst>
            <pc:docMk/>
            <pc:sldMk cId="4186086891" sldId="269"/>
            <ac:inkMk id="54" creationId="{05D376A5-6F9C-49E3-B0BD-F58F2902E20F}"/>
          </ac:inkMkLst>
        </pc:inkChg>
        <pc:inkChg chg="add del">
          <ac:chgData name="Viet Anh Nguyen" userId="b95f61ff061388d5" providerId="LiveId" clId="{53E328E6-E103-4AF4-B56B-6EFF25F2648E}" dt="2022-01-17T09:39:44.649" v="1054"/>
          <ac:inkMkLst>
            <pc:docMk/>
            <pc:sldMk cId="4186086891" sldId="269"/>
            <ac:inkMk id="55" creationId="{B7D4067D-9609-4CFC-A02B-9BBB4DDA9746}"/>
          </ac:inkMkLst>
        </pc:inkChg>
        <pc:inkChg chg="add">
          <ac:chgData name="Viet Anh Nguyen" userId="b95f61ff061388d5" providerId="LiveId" clId="{53E328E6-E103-4AF4-B56B-6EFF25F2648E}" dt="2022-01-17T09:39:44.649" v="1054"/>
          <ac:inkMkLst>
            <pc:docMk/>
            <pc:sldMk cId="4186086891" sldId="269"/>
            <ac:inkMk id="56" creationId="{5D9D9319-102D-4963-9043-E3BAA2BB0C95}"/>
          </ac:inkMkLst>
        </pc:inkChg>
        <pc:inkChg chg="add del">
          <ac:chgData name="Viet Anh Nguyen" userId="b95f61ff061388d5" providerId="LiveId" clId="{53E328E6-E103-4AF4-B56B-6EFF25F2648E}" dt="2022-01-17T09:39:45.659" v="1057"/>
          <ac:inkMkLst>
            <pc:docMk/>
            <pc:sldMk cId="4186086891" sldId="269"/>
            <ac:inkMk id="57" creationId="{B497A173-3F22-475D-B994-5FB78BB46E55}"/>
          </ac:inkMkLst>
        </pc:inkChg>
        <pc:inkChg chg="add del">
          <ac:chgData name="Viet Anh Nguyen" userId="b95f61ff061388d5" providerId="LiveId" clId="{53E328E6-E103-4AF4-B56B-6EFF25F2648E}" dt="2022-01-17T09:39:45.659" v="1057"/>
          <ac:inkMkLst>
            <pc:docMk/>
            <pc:sldMk cId="4186086891" sldId="269"/>
            <ac:inkMk id="58" creationId="{607BAE30-AAE1-47F7-837B-E5F1D0D32208}"/>
          </ac:inkMkLst>
        </pc:inkChg>
        <pc:inkChg chg="add del">
          <ac:chgData name="Viet Anh Nguyen" userId="b95f61ff061388d5" providerId="LiveId" clId="{53E328E6-E103-4AF4-B56B-6EFF25F2648E}" dt="2022-01-17T09:39:52.712" v="1061"/>
          <ac:inkMkLst>
            <pc:docMk/>
            <pc:sldMk cId="4186086891" sldId="269"/>
            <ac:inkMk id="59" creationId="{B581354E-B81F-42D1-B7E0-F4FFE63462C9}"/>
          </ac:inkMkLst>
        </pc:inkChg>
        <pc:inkChg chg="add del">
          <ac:chgData name="Viet Anh Nguyen" userId="b95f61ff061388d5" providerId="LiveId" clId="{53E328E6-E103-4AF4-B56B-6EFF25F2648E}" dt="2022-01-17T09:39:52.712" v="1061"/>
          <ac:inkMkLst>
            <pc:docMk/>
            <pc:sldMk cId="4186086891" sldId="269"/>
            <ac:inkMk id="60" creationId="{D7AFFB34-5352-4EA5-B46F-C597A4318ED0}"/>
          </ac:inkMkLst>
        </pc:inkChg>
        <pc:inkChg chg="add del">
          <ac:chgData name="Viet Anh Nguyen" userId="b95f61ff061388d5" providerId="LiveId" clId="{53E328E6-E103-4AF4-B56B-6EFF25F2648E}" dt="2022-01-17T09:39:52.712" v="1061"/>
          <ac:inkMkLst>
            <pc:docMk/>
            <pc:sldMk cId="4186086891" sldId="269"/>
            <ac:inkMk id="61" creationId="{5CB7D874-3806-4A6D-92D5-0732CA942F58}"/>
          </ac:inkMkLst>
        </pc:inkChg>
        <pc:inkChg chg="add del">
          <ac:chgData name="Viet Anh Nguyen" userId="b95f61ff061388d5" providerId="LiveId" clId="{53E328E6-E103-4AF4-B56B-6EFF25F2648E}" dt="2022-01-17T09:39:52.712" v="1061"/>
          <ac:inkMkLst>
            <pc:docMk/>
            <pc:sldMk cId="4186086891" sldId="269"/>
            <ac:inkMk id="62" creationId="{279C004D-003C-4364-985D-A946E2296F09}"/>
          </ac:inkMkLst>
        </pc:inkChg>
        <pc:inkChg chg="add del">
          <ac:chgData name="Viet Anh Nguyen" userId="b95f61ff061388d5" providerId="LiveId" clId="{53E328E6-E103-4AF4-B56B-6EFF25F2648E}" dt="2022-01-17T09:39:53.901" v="1064"/>
          <ac:inkMkLst>
            <pc:docMk/>
            <pc:sldMk cId="4186086891" sldId="269"/>
            <ac:inkMk id="63" creationId="{FAB10382-5D5A-48CC-8E1F-25EC0E5C80D9}"/>
          </ac:inkMkLst>
        </pc:inkChg>
        <pc:inkChg chg="add del">
          <ac:chgData name="Viet Anh Nguyen" userId="b95f61ff061388d5" providerId="LiveId" clId="{53E328E6-E103-4AF4-B56B-6EFF25F2648E}" dt="2022-01-17T09:39:53.901" v="1064"/>
          <ac:inkMkLst>
            <pc:docMk/>
            <pc:sldMk cId="4186086891" sldId="269"/>
            <ac:inkMk id="64" creationId="{55DEEFF7-062E-4D9E-9CE2-EF7CE3A57A6A}"/>
          </ac:inkMkLst>
        </pc:inkChg>
        <pc:inkChg chg="add del">
          <ac:chgData name="Viet Anh Nguyen" userId="b95f61ff061388d5" providerId="LiveId" clId="{53E328E6-E103-4AF4-B56B-6EFF25F2648E}" dt="2022-01-17T09:39:53.901" v="1064"/>
          <ac:inkMkLst>
            <pc:docMk/>
            <pc:sldMk cId="4186086891" sldId="269"/>
            <ac:inkMk id="65" creationId="{D40421DD-FD3E-4390-B1ED-08548F7BFBA1}"/>
          </ac:inkMkLst>
        </pc:inkChg>
        <pc:inkChg chg="add">
          <ac:chgData name="Viet Anh Nguyen" userId="b95f61ff061388d5" providerId="LiveId" clId="{53E328E6-E103-4AF4-B56B-6EFF25F2648E}" dt="2022-01-17T09:39:53.901" v="1064"/>
          <ac:inkMkLst>
            <pc:docMk/>
            <pc:sldMk cId="4186086891" sldId="269"/>
            <ac:inkMk id="66" creationId="{CEE4DA5D-84ED-4D7F-94A4-100E6DE9A2C5}"/>
          </ac:inkMkLst>
        </pc:inkChg>
        <pc:inkChg chg="add del">
          <ac:chgData name="Viet Anh Nguyen" userId="b95f61ff061388d5" providerId="LiveId" clId="{53E328E6-E103-4AF4-B56B-6EFF25F2648E}" dt="2022-01-17T09:40:01.571" v="1072"/>
          <ac:inkMkLst>
            <pc:docMk/>
            <pc:sldMk cId="4186086891" sldId="269"/>
            <ac:inkMk id="67" creationId="{AC323D65-8568-41F0-A40F-569F79A0AD34}"/>
          </ac:inkMkLst>
        </pc:inkChg>
        <pc:inkChg chg="add del">
          <ac:chgData name="Viet Anh Nguyen" userId="b95f61ff061388d5" providerId="LiveId" clId="{53E328E6-E103-4AF4-B56B-6EFF25F2648E}" dt="2022-01-17T09:40:01.571" v="1072"/>
          <ac:inkMkLst>
            <pc:docMk/>
            <pc:sldMk cId="4186086891" sldId="269"/>
            <ac:inkMk id="68" creationId="{8F3B1B67-56FC-40AB-9148-0694A85454EC}"/>
          </ac:inkMkLst>
        </pc:inkChg>
        <pc:inkChg chg="add">
          <ac:chgData name="Viet Anh Nguyen" userId="b95f61ff061388d5" providerId="LiveId" clId="{53E328E6-E103-4AF4-B56B-6EFF25F2648E}" dt="2022-01-17T09:39:59.432" v="1067" actId="9405"/>
          <ac:inkMkLst>
            <pc:docMk/>
            <pc:sldMk cId="4186086891" sldId="269"/>
            <ac:inkMk id="69" creationId="{DB9D9BA1-AFA9-4428-B90F-FFB39E9DC391}"/>
          </ac:inkMkLst>
        </pc:inkChg>
        <pc:inkChg chg="add del">
          <ac:chgData name="Viet Anh Nguyen" userId="b95f61ff061388d5" providerId="LiveId" clId="{53E328E6-E103-4AF4-B56B-6EFF25F2648E}" dt="2022-01-17T09:40:01.571" v="1072"/>
          <ac:inkMkLst>
            <pc:docMk/>
            <pc:sldMk cId="4186086891" sldId="269"/>
            <ac:inkMk id="70" creationId="{65BF8B7E-CCA3-4333-AEEB-0D2F0AB46B67}"/>
          </ac:inkMkLst>
        </pc:inkChg>
        <pc:inkChg chg="add del">
          <ac:chgData name="Viet Anh Nguyen" userId="b95f61ff061388d5" providerId="LiveId" clId="{53E328E6-E103-4AF4-B56B-6EFF25F2648E}" dt="2022-01-17T09:40:01.571" v="1072"/>
          <ac:inkMkLst>
            <pc:docMk/>
            <pc:sldMk cId="4186086891" sldId="269"/>
            <ac:inkMk id="71" creationId="{8CC9BB34-1C5F-418E-B6DD-E779CA9F0535}"/>
          </ac:inkMkLst>
        </pc:inkChg>
        <pc:inkChg chg="add del">
          <ac:chgData name="Viet Anh Nguyen" userId="b95f61ff061388d5" providerId="LiveId" clId="{53E328E6-E103-4AF4-B56B-6EFF25F2648E}" dt="2022-01-17T09:40:01.571" v="1072"/>
          <ac:inkMkLst>
            <pc:docMk/>
            <pc:sldMk cId="4186086891" sldId="269"/>
            <ac:inkMk id="72" creationId="{EC4D292C-C8A0-472A-8384-110A50AB4DD3}"/>
          </ac:inkMkLst>
        </pc:inkChg>
        <pc:inkChg chg="add del">
          <ac:chgData name="Viet Anh Nguyen" userId="b95f61ff061388d5" providerId="LiveId" clId="{53E328E6-E103-4AF4-B56B-6EFF25F2648E}" dt="2022-01-17T09:40:01.571" v="1072"/>
          <ac:inkMkLst>
            <pc:docMk/>
            <pc:sldMk cId="4186086891" sldId="269"/>
            <ac:inkMk id="73" creationId="{74443847-1641-4C49-A1D5-331D99D76F50}"/>
          </ac:inkMkLst>
        </pc:inkChg>
        <pc:inkChg chg="add">
          <ac:chgData name="Viet Anh Nguyen" userId="b95f61ff061388d5" providerId="LiveId" clId="{53E328E6-E103-4AF4-B56B-6EFF25F2648E}" dt="2022-01-17T09:40:01.571" v="1072"/>
          <ac:inkMkLst>
            <pc:docMk/>
            <pc:sldMk cId="4186086891" sldId="269"/>
            <ac:inkMk id="74" creationId="{0E8C1EDA-E001-44AD-A200-948A66D9321A}"/>
          </ac:inkMkLst>
        </pc:inkChg>
        <pc:inkChg chg="add">
          <ac:chgData name="Viet Anh Nguyen" userId="b95f61ff061388d5" providerId="LiveId" clId="{53E328E6-E103-4AF4-B56B-6EFF25F2648E}" dt="2022-01-17T09:40:01.571" v="1072"/>
          <ac:inkMkLst>
            <pc:docMk/>
            <pc:sldMk cId="4186086891" sldId="269"/>
            <ac:inkMk id="75" creationId="{009EBF77-DBFA-42E7-936C-C1595E49E7E4}"/>
          </ac:inkMkLst>
        </pc:inkChg>
      </pc:sldChg>
      <pc:sldChg chg="addSp delSp mod">
        <pc:chgData name="Viet Anh Nguyen" userId="b95f61ff061388d5" providerId="LiveId" clId="{53E328E6-E103-4AF4-B56B-6EFF25F2648E}" dt="2022-01-17T09:41:38.709" v="1127"/>
        <pc:sldMkLst>
          <pc:docMk/>
          <pc:sldMk cId="2769221546" sldId="270"/>
        </pc:sldMkLst>
        <pc:inkChg chg="add del">
          <ac:chgData name="Viet Anh Nguyen" userId="b95f61ff061388d5" providerId="LiveId" clId="{53E328E6-E103-4AF4-B56B-6EFF25F2648E}" dt="2022-01-17T09:41:03.217" v="1078"/>
          <ac:inkMkLst>
            <pc:docMk/>
            <pc:sldMk cId="2769221546" sldId="270"/>
            <ac:inkMk id="3" creationId="{30B7B572-980F-497C-A8B1-EF098201B92B}"/>
          </ac:inkMkLst>
        </pc:inkChg>
        <pc:inkChg chg="add del">
          <ac:chgData name="Viet Anh Nguyen" userId="b95f61ff061388d5" providerId="LiveId" clId="{53E328E6-E103-4AF4-B56B-6EFF25F2648E}" dt="2022-01-17T09:41:03.217" v="1078"/>
          <ac:inkMkLst>
            <pc:docMk/>
            <pc:sldMk cId="2769221546" sldId="270"/>
            <ac:inkMk id="4" creationId="{6C952B77-9E1D-492D-A6B7-05BC64AF410C}"/>
          </ac:inkMkLst>
        </pc:inkChg>
        <pc:inkChg chg="add del">
          <ac:chgData name="Viet Anh Nguyen" userId="b95f61ff061388d5" providerId="LiveId" clId="{53E328E6-E103-4AF4-B56B-6EFF25F2648E}" dt="2022-01-17T09:41:03.217" v="1078"/>
          <ac:inkMkLst>
            <pc:docMk/>
            <pc:sldMk cId="2769221546" sldId="270"/>
            <ac:inkMk id="5" creationId="{2248ED6E-84EF-4A08-AEF7-F0220C094C96}"/>
          </ac:inkMkLst>
        </pc:inkChg>
        <pc:inkChg chg="add del">
          <ac:chgData name="Viet Anh Nguyen" userId="b95f61ff061388d5" providerId="LiveId" clId="{53E328E6-E103-4AF4-B56B-6EFF25F2648E}" dt="2022-01-17T09:41:03.217" v="1078"/>
          <ac:inkMkLst>
            <pc:docMk/>
            <pc:sldMk cId="2769221546" sldId="270"/>
            <ac:inkMk id="6" creationId="{A30AE25B-4133-4AE4-9001-D9C9FAA5457E}"/>
          </ac:inkMkLst>
        </pc:inkChg>
        <pc:inkChg chg="add del">
          <ac:chgData name="Viet Anh Nguyen" userId="b95f61ff061388d5" providerId="LiveId" clId="{53E328E6-E103-4AF4-B56B-6EFF25F2648E}" dt="2022-01-17T09:41:03.217" v="1078"/>
          <ac:inkMkLst>
            <pc:docMk/>
            <pc:sldMk cId="2769221546" sldId="270"/>
            <ac:inkMk id="7" creationId="{E55B58F3-C5F2-48CB-A621-CBFBCE7150F5}"/>
          </ac:inkMkLst>
        </pc:inkChg>
        <pc:inkChg chg="add del">
          <ac:chgData name="Viet Anh Nguyen" userId="b95f61ff061388d5" providerId="LiveId" clId="{53E328E6-E103-4AF4-B56B-6EFF25F2648E}" dt="2022-01-17T09:41:04.906" v="1083"/>
          <ac:inkMkLst>
            <pc:docMk/>
            <pc:sldMk cId="2769221546" sldId="270"/>
            <ac:inkMk id="8" creationId="{40F24A16-1EB7-48C2-B736-57E2D3F85B99}"/>
          </ac:inkMkLst>
        </pc:inkChg>
        <pc:inkChg chg="add del">
          <ac:chgData name="Viet Anh Nguyen" userId="b95f61ff061388d5" providerId="LiveId" clId="{53E328E6-E103-4AF4-B56B-6EFF25F2648E}" dt="2022-01-17T09:41:04.906" v="1083"/>
          <ac:inkMkLst>
            <pc:docMk/>
            <pc:sldMk cId="2769221546" sldId="270"/>
            <ac:inkMk id="9" creationId="{807347DA-9D56-450F-84C6-1C0F2AD93CB2}"/>
          </ac:inkMkLst>
        </pc:inkChg>
        <pc:inkChg chg="add del">
          <ac:chgData name="Viet Anh Nguyen" userId="b95f61ff061388d5" providerId="LiveId" clId="{53E328E6-E103-4AF4-B56B-6EFF25F2648E}" dt="2022-01-17T09:41:04.906" v="1083"/>
          <ac:inkMkLst>
            <pc:docMk/>
            <pc:sldMk cId="2769221546" sldId="270"/>
            <ac:inkMk id="10" creationId="{6E847D6D-B54C-4379-98CF-D126CF097BB7}"/>
          </ac:inkMkLst>
        </pc:inkChg>
        <pc:inkChg chg="add del">
          <ac:chgData name="Viet Anh Nguyen" userId="b95f61ff061388d5" providerId="LiveId" clId="{53E328E6-E103-4AF4-B56B-6EFF25F2648E}" dt="2022-01-17T09:41:04.906" v="1083"/>
          <ac:inkMkLst>
            <pc:docMk/>
            <pc:sldMk cId="2769221546" sldId="270"/>
            <ac:inkMk id="11" creationId="{5A2D5A92-09AF-4FF2-BBC5-CFB182DED55C}"/>
          </ac:inkMkLst>
        </pc:inkChg>
        <pc:inkChg chg="add del">
          <ac:chgData name="Viet Anh Nguyen" userId="b95f61ff061388d5" providerId="LiveId" clId="{53E328E6-E103-4AF4-B56B-6EFF25F2648E}" dt="2022-01-17T09:41:04.906" v="1083"/>
          <ac:inkMkLst>
            <pc:docMk/>
            <pc:sldMk cId="2769221546" sldId="270"/>
            <ac:inkMk id="12" creationId="{D346FC10-B35D-456E-AF3C-C993EF43A59C}"/>
          </ac:inkMkLst>
        </pc:inkChg>
        <pc:inkChg chg="add">
          <ac:chgData name="Viet Anh Nguyen" userId="b95f61ff061388d5" providerId="LiveId" clId="{53E328E6-E103-4AF4-B56B-6EFF25F2648E}" dt="2022-01-17T09:41:04.906" v="1083"/>
          <ac:inkMkLst>
            <pc:docMk/>
            <pc:sldMk cId="2769221546" sldId="270"/>
            <ac:inkMk id="13" creationId="{8B88F9DE-0CC6-4217-AB6B-C35109C10903}"/>
          </ac:inkMkLst>
        </pc:inkChg>
        <pc:inkChg chg="add del">
          <ac:chgData name="Viet Anh Nguyen" userId="b95f61ff061388d5" providerId="LiveId" clId="{53E328E6-E103-4AF4-B56B-6EFF25F2648E}" dt="2022-01-17T09:41:15.655" v="1093"/>
          <ac:inkMkLst>
            <pc:docMk/>
            <pc:sldMk cId="2769221546" sldId="270"/>
            <ac:inkMk id="14" creationId="{8C8EEE11-55E7-4978-84C2-3A23D62E55E5}"/>
          </ac:inkMkLst>
        </pc:inkChg>
        <pc:inkChg chg="add del">
          <ac:chgData name="Viet Anh Nguyen" userId="b95f61ff061388d5" providerId="LiveId" clId="{53E328E6-E103-4AF4-B56B-6EFF25F2648E}" dt="2022-01-17T09:41:15.655" v="1093"/>
          <ac:inkMkLst>
            <pc:docMk/>
            <pc:sldMk cId="2769221546" sldId="270"/>
            <ac:inkMk id="15" creationId="{B8B1318E-E057-4EB4-BAB0-205D6A3758D5}"/>
          </ac:inkMkLst>
        </pc:inkChg>
        <pc:inkChg chg="add del">
          <ac:chgData name="Viet Anh Nguyen" userId="b95f61ff061388d5" providerId="LiveId" clId="{53E328E6-E103-4AF4-B56B-6EFF25F2648E}" dt="2022-01-17T09:41:15.655" v="1093"/>
          <ac:inkMkLst>
            <pc:docMk/>
            <pc:sldMk cId="2769221546" sldId="270"/>
            <ac:inkMk id="16" creationId="{AA8F48BC-97D3-46BD-8DE8-1B78E6DC68E7}"/>
          </ac:inkMkLst>
        </pc:inkChg>
        <pc:inkChg chg="add del">
          <ac:chgData name="Viet Anh Nguyen" userId="b95f61ff061388d5" providerId="LiveId" clId="{53E328E6-E103-4AF4-B56B-6EFF25F2648E}" dt="2022-01-17T09:41:15.655" v="1093"/>
          <ac:inkMkLst>
            <pc:docMk/>
            <pc:sldMk cId="2769221546" sldId="270"/>
            <ac:inkMk id="17" creationId="{2F0F1F96-842E-4ACF-AD49-63261675B8D1}"/>
          </ac:inkMkLst>
        </pc:inkChg>
        <pc:inkChg chg="add del">
          <ac:chgData name="Viet Anh Nguyen" userId="b95f61ff061388d5" providerId="LiveId" clId="{53E328E6-E103-4AF4-B56B-6EFF25F2648E}" dt="2022-01-17T09:41:15.655" v="1093"/>
          <ac:inkMkLst>
            <pc:docMk/>
            <pc:sldMk cId="2769221546" sldId="270"/>
            <ac:inkMk id="18" creationId="{F57B8FAB-B327-4CE4-8786-FC9379FD8D34}"/>
          </ac:inkMkLst>
        </pc:inkChg>
        <pc:inkChg chg="add del">
          <ac:chgData name="Viet Anh Nguyen" userId="b95f61ff061388d5" providerId="LiveId" clId="{53E328E6-E103-4AF4-B56B-6EFF25F2648E}" dt="2022-01-17T09:41:15.655" v="1093"/>
          <ac:inkMkLst>
            <pc:docMk/>
            <pc:sldMk cId="2769221546" sldId="270"/>
            <ac:inkMk id="19" creationId="{E3C79AC8-07CB-4C29-8C0A-183415D177A5}"/>
          </ac:inkMkLst>
        </pc:inkChg>
        <pc:inkChg chg="add del">
          <ac:chgData name="Viet Anh Nguyen" userId="b95f61ff061388d5" providerId="LiveId" clId="{53E328E6-E103-4AF4-B56B-6EFF25F2648E}" dt="2022-01-17T09:41:15.655" v="1093"/>
          <ac:inkMkLst>
            <pc:docMk/>
            <pc:sldMk cId="2769221546" sldId="270"/>
            <ac:inkMk id="20" creationId="{017E348F-3763-430F-8EFB-9F82592C2D6B}"/>
          </ac:inkMkLst>
        </pc:inkChg>
        <pc:inkChg chg="add del">
          <ac:chgData name="Viet Anh Nguyen" userId="b95f61ff061388d5" providerId="LiveId" clId="{53E328E6-E103-4AF4-B56B-6EFF25F2648E}" dt="2022-01-17T09:41:15.655" v="1093"/>
          <ac:inkMkLst>
            <pc:docMk/>
            <pc:sldMk cId="2769221546" sldId="270"/>
            <ac:inkMk id="21" creationId="{C2B84852-61A3-4675-88C4-900BFAFB0968}"/>
          </ac:inkMkLst>
        </pc:inkChg>
        <pc:inkChg chg="add del">
          <ac:chgData name="Viet Anh Nguyen" userId="b95f61ff061388d5" providerId="LiveId" clId="{53E328E6-E103-4AF4-B56B-6EFF25F2648E}" dt="2022-01-17T09:41:15.655" v="1093"/>
          <ac:inkMkLst>
            <pc:docMk/>
            <pc:sldMk cId="2769221546" sldId="270"/>
            <ac:inkMk id="22" creationId="{30F60C78-4445-458E-86E2-DD07C58F3ECD}"/>
          </ac:inkMkLst>
        </pc:inkChg>
        <pc:inkChg chg="add del">
          <ac:chgData name="Viet Anh Nguyen" userId="b95f61ff061388d5" providerId="LiveId" clId="{53E328E6-E103-4AF4-B56B-6EFF25F2648E}" dt="2022-01-17T09:41:17.130" v="1097"/>
          <ac:inkMkLst>
            <pc:docMk/>
            <pc:sldMk cId="2769221546" sldId="270"/>
            <ac:inkMk id="23" creationId="{09B39727-8B05-4D60-8C29-D08E5549CC23}"/>
          </ac:inkMkLst>
        </pc:inkChg>
        <pc:inkChg chg="add">
          <ac:chgData name="Viet Anh Nguyen" userId="b95f61ff061388d5" providerId="LiveId" clId="{53E328E6-E103-4AF4-B56B-6EFF25F2648E}" dt="2022-01-17T09:41:15.655" v="1093"/>
          <ac:inkMkLst>
            <pc:docMk/>
            <pc:sldMk cId="2769221546" sldId="270"/>
            <ac:inkMk id="24" creationId="{95223CBE-C3DC-40D3-B638-15CDB748C2C1}"/>
          </ac:inkMkLst>
        </pc:inkChg>
        <pc:inkChg chg="add del">
          <ac:chgData name="Viet Anh Nguyen" userId="b95f61ff061388d5" providerId="LiveId" clId="{53E328E6-E103-4AF4-B56B-6EFF25F2648E}" dt="2022-01-17T09:41:17.130" v="1097"/>
          <ac:inkMkLst>
            <pc:docMk/>
            <pc:sldMk cId="2769221546" sldId="270"/>
            <ac:inkMk id="25" creationId="{D1754B5A-85C1-4735-B084-36290660A77B}"/>
          </ac:inkMkLst>
        </pc:inkChg>
        <pc:inkChg chg="add del">
          <ac:chgData name="Viet Anh Nguyen" userId="b95f61ff061388d5" providerId="LiveId" clId="{53E328E6-E103-4AF4-B56B-6EFF25F2648E}" dt="2022-01-17T09:41:17.130" v="1097"/>
          <ac:inkMkLst>
            <pc:docMk/>
            <pc:sldMk cId="2769221546" sldId="270"/>
            <ac:inkMk id="26" creationId="{7FA4CB26-A8AD-4EFE-8221-9F032240E506}"/>
          </ac:inkMkLst>
        </pc:inkChg>
        <pc:inkChg chg="add del">
          <ac:chgData name="Viet Anh Nguyen" userId="b95f61ff061388d5" providerId="LiveId" clId="{53E328E6-E103-4AF4-B56B-6EFF25F2648E}" dt="2022-01-17T09:41:17.130" v="1097"/>
          <ac:inkMkLst>
            <pc:docMk/>
            <pc:sldMk cId="2769221546" sldId="270"/>
            <ac:inkMk id="27" creationId="{0A6EF164-08EA-406D-AD40-3C6D9CDDBB99}"/>
          </ac:inkMkLst>
        </pc:inkChg>
        <pc:inkChg chg="add">
          <ac:chgData name="Viet Anh Nguyen" userId="b95f61ff061388d5" providerId="LiveId" clId="{53E328E6-E103-4AF4-B56B-6EFF25F2648E}" dt="2022-01-17T09:41:17.130" v="1097"/>
          <ac:inkMkLst>
            <pc:docMk/>
            <pc:sldMk cId="2769221546" sldId="270"/>
            <ac:inkMk id="28" creationId="{D1BF1407-3201-41E3-9970-EBE5016D6BFB}"/>
          </ac:inkMkLst>
        </pc:inkChg>
        <pc:inkChg chg="add del">
          <ac:chgData name="Viet Anh Nguyen" userId="b95f61ff061388d5" providerId="LiveId" clId="{53E328E6-E103-4AF4-B56B-6EFF25F2648E}" dt="2022-01-17T09:41:19.150" v="1103"/>
          <ac:inkMkLst>
            <pc:docMk/>
            <pc:sldMk cId="2769221546" sldId="270"/>
            <ac:inkMk id="29" creationId="{BCE38D3B-BD48-4B9A-82AF-53FD57B82E1F}"/>
          </ac:inkMkLst>
        </pc:inkChg>
        <pc:inkChg chg="add del">
          <ac:chgData name="Viet Anh Nguyen" userId="b95f61ff061388d5" providerId="LiveId" clId="{53E328E6-E103-4AF4-B56B-6EFF25F2648E}" dt="2022-01-17T09:41:19.150" v="1103"/>
          <ac:inkMkLst>
            <pc:docMk/>
            <pc:sldMk cId="2769221546" sldId="270"/>
            <ac:inkMk id="30" creationId="{C738D529-C3C1-471C-B6B8-F512F0FC4687}"/>
          </ac:inkMkLst>
        </pc:inkChg>
        <pc:inkChg chg="add del">
          <ac:chgData name="Viet Anh Nguyen" userId="b95f61ff061388d5" providerId="LiveId" clId="{53E328E6-E103-4AF4-B56B-6EFF25F2648E}" dt="2022-01-17T09:41:19.150" v="1103"/>
          <ac:inkMkLst>
            <pc:docMk/>
            <pc:sldMk cId="2769221546" sldId="270"/>
            <ac:inkMk id="31" creationId="{4F5BBCA8-28D9-4359-9BB9-4857C3E801A2}"/>
          </ac:inkMkLst>
        </pc:inkChg>
        <pc:inkChg chg="add del">
          <ac:chgData name="Viet Anh Nguyen" userId="b95f61ff061388d5" providerId="LiveId" clId="{53E328E6-E103-4AF4-B56B-6EFF25F2648E}" dt="2022-01-17T09:41:19.150" v="1103"/>
          <ac:inkMkLst>
            <pc:docMk/>
            <pc:sldMk cId="2769221546" sldId="270"/>
            <ac:inkMk id="32" creationId="{FC697F2C-604C-4C72-94B4-A09996363F70}"/>
          </ac:inkMkLst>
        </pc:inkChg>
        <pc:inkChg chg="add del">
          <ac:chgData name="Viet Anh Nguyen" userId="b95f61ff061388d5" providerId="LiveId" clId="{53E328E6-E103-4AF4-B56B-6EFF25F2648E}" dt="2022-01-17T09:41:19.150" v="1103"/>
          <ac:inkMkLst>
            <pc:docMk/>
            <pc:sldMk cId="2769221546" sldId="270"/>
            <ac:inkMk id="33" creationId="{47D255BC-E9C3-4FBB-8AD0-095AFB099FB6}"/>
          </ac:inkMkLst>
        </pc:inkChg>
        <pc:inkChg chg="add del">
          <ac:chgData name="Viet Anh Nguyen" userId="b95f61ff061388d5" providerId="LiveId" clId="{53E328E6-E103-4AF4-B56B-6EFF25F2648E}" dt="2022-01-17T09:41:20.233" v="1106"/>
          <ac:inkMkLst>
            <pc:docMk/>
            <pc:sldMk cId="2769221546" sldId="270"/>
            <ac:inkMk id="34" creationId="{F8E9CF91-5E84-4337-B496-3D8C6CA41A36}"/>
          </ac:inkMkLst>
        </pc:inkChg>
        <pc:inkChg chg="add del">
          <ac:chgData name="Viet Anh Nguyen" userId="b95f61ff061388d5" providerId="LiveId" clId="{53E328E6-E103-4AF4-B56B-6EFF25F2648E}" dt="2022-01-17T09:41:20.233" v="1106"/>
          <ac:inkMkLst>
            <pc:docMk/>
            <pc:sldMk cId="2769221546" sldId="270"/>
            <ac:inkMk id="35" creationId="{51887325-A5F7-41E0-95C4-C73382B185AF}"/>
          </ac:inkMkLst>
        </pc:inkChg>
        <pc:inkChg chg="add del">
          <ac:chgData name="Viet Anh Nguyen" userId="b95f61ff061388d5" providerId="LiveId" clId="{53E328E6-E103-4AF4-B56B-6EFF25F2648E}" dt="2022-01-17T09:41:20.233" v="1106"/>
          <ac:inkMkLst>
            <pc:docMk/>
            <pc:sldMk cId="2769221546" sldId="270"/>
            <ac:inkMk id="36" creationId="{E0C1BEB9-E6AB-449B-B278-DFAA6F263FCF}"/>
          </ac:inkMkLst>
        </pc:inkChg>
        <pc:inkChg chg="add">
          <ac:chgData name="Viet Anh Nguyen" userId="b95f61ff061388d5" providerId="LiveId" clId="{53E328E6-E103-4AF4-B56B-6EFF25F2648E}" dt="2022-01-17T09:41:20.233" v="1106"/>
          <ac:inkMkLst>
            <pc:docMk/>
            <pc:sldMk cId="2769221546" sldId="270"/>
            <ac:inkMk id="37" creationId="{FC35A7EE-7511-4829-8882-6245AE8A29EA}"/>
          </ac:inkMkLst>
        </pc:inkChg>
        <pc:inkChg chg="add del">
          <ac:chgData name="Viet Anh Nguyen" userId="b95f61ff061388d5" providerId="LiveId" clId="{53E328E6-E103-4AF4-B56B-6EFF25F2648E}" dt="2022-01-17T09:41:21.907" v="1109"/>
          <ac:inkMkLst>
            <pc:docMk/>
            <pc:sldMk cId="2769221546" sldId="270"/>
            <ac:inkMk id="38" creationId="{10FA03B1-7271-4159-96F8-CE5F572D5E5A}"/>
          </ac:inkMkLst>
        </pc:inkChg>
        <pc:inkChg chg="add del">
          <ac:chgData name="Viet Anh Nguyen" userId="b95f61ff061388d5" providerId="LiveId" clId="{53E328E6-E103-4AF4-B56B-6EFF25F2648E}" dt="2022-01-17T09:41:21.907" v="1109"/>
          <ac:inkMkLst>
            <pc:docMk/>
            <pc:sldMk cId="2769221546" sldId="270"/>
            <ac:inkMk id="39" creationId="{E8DBB6B7-A785-44CF-88A1-8B4129BF1534}"/>
          </ac:inkMkLst>
        </pc:inkChg>
        <pc:inkChg chg="add">
          <ac:chgData name="Viet Anh Nguyen" userId="b95f61ff061388d5" providerId="LiveId" clId="{53E328E6-E103-4AF4-B56B-6EFF25F2648E}" dt="2022-01-17T09:41:21.907" v="1109"/>
          <ac:inkMkLst>
            <pc:docMk/>
            <pc:sldMk cId="2769221546" sldId="270"/>
            <ac:inkMk id="40" creationId="{08AD1010-1F42-4CE5-9424-70E74511F263}"/>
          </ac:inkMkLst>
        </pc:inkChg>
        <pc:inkChg chg="add del">
          <ac:chgData name="Viet Anh Nguyen" userId="b95f61ff061388d5" providerId="LiveId" clId="{53E328E6-E103-4AF4-B56B-6EFF25F2648E}" dt="2022-01-17T09:41:30.085" v="1119"/>
          <ac:inkMkLst>
            <pc:docMk/>
            <pc:sldMk cId="2769221546" sldId="270"/>
            <ac:inkMk id="41" creationId="{4A295695-0731-4CE6-A3A0-D9AEACDA1A27}"/>
          </ac:inkMkLst>
        </pc:inkChg>
        <pc:inkChg chg="add del">
          <ac:chgData name="Viet Anh Nguyen" userId="b95f61ff061388d5" providerId="LiveId" clId="{53E328E6-E103-4AF4-B56B-6EFF25F2648E}" dt="2022-01-17T09:41:30.085" v="1119"/>
          <ac:inkMkLst>
            <pc:docMk/>
            <pc:sldMk cId="2769221546" sldId="270"/>
            <ac:inkMk id="42" creationId="{7E29D7CC-7188-4E3A-A59C-FECCBA0F0624}"/>
          </ac:inkMkLst>
        </pc:inkChg>
        <pc:inkChg chg="add del">
          <ac:chgData name="Viet Anh Nguyen" userId="b95f61ff061388d5" providerId="LiveId" clId="{53E328E6-E103-4AF4-B56B-6EFF25F2648E}" dt="2022-01-17T09:41:30.085" v="1119"/>
          <ac:inkMkLst>
            <pc:docMk/>
            <pc:sldMk cId="2769221546" sldId="270"/>
            <ac:inkMk id="43" creationId="{2E61981D-B438-4359-8D69-166FF9EC948D}"/>
          </ac:inkMkLst>
        </pc:inkChg>
        <pc:inkChg chg="add del">
          <ac:chgData name="Viet Anh Nguyen" userId="b95f61ff061388d5" providerId="LiveId" clId="{53E328E6-E103-4AF4-B56B-6EFF25F2648E}" dt="2022-01-17T09:41:30.085" v="1119"/>
          <ac:inkMkLst>
            <pc:docMk/>
            <pc:sldMk cId="2769221546" sldId="270"/>
            <ac:inkMk id="44" creationId="{586ECE6C-0550-4B9E-83C8-A1113807DD96}"/>
          </ac:inkMkLst>
        </pc:inkChg>
        <pc:inkChg chg="add del">
          <ac:chgData name="Viet Anh Nguyen" userId="b95f61ff061388d5" providerId="LiveId" clId="{53E328E6-E103-4AF4-B56B-6EFF25F2648E}" dt="2022-01-17T09:41:30.085" v="1119"/>
          <ac:inkMkLst>
            <pc:docMk/>
            <pc:sldMk cId="2769221546" sldId="270"/>
            <ac:inkMk id="45" creationId="{07F54A54-08F0-4251-8DD1-468F9E7768DA}"/>
          </ac:inkMkLst>
        </pc:inkChg>
        <pc:inkChg chg="add del">
          <ac:chgData name="Viet Anh Nguyen" userId="b95f61ff061388d5" providerId="LiveId" clId="{53E328E6-E103-4AF4-B56B-6EFF25F2648E}" dt="2022-01-17T09:41:30.085" v="1119"/>
          <ac:inkMkLst>
            <pc:docMk/>
            <pc:sldMk cId="2769221546" sldId="270"/>
            <ac:inkMk id="46" creationId="{95FF538C-E56D-4432-8B97-5E39DA8525C1}"/>
          </ac:inkMkLst>
        </pc:inkChg>
        <pc:inkChg chg="add del">
          <ac:chgData name="Viet Anh Nguyen" userId="b95f61ff061388d5" providerId="LiveId" clId="{53E328E6-E103-4AF4-B56B-6EFF25F2648E}" dt="2022-01-17T09:41:30.085" v="1119"/>
          <ac:inkMkLst>
            <pc:docMk/>
            <pc:sldMk cId="2769221546" sldId="270"/>
            <ac:inkMk id="47" creationId="{4191C131-C3FA-4910-8902-906443AF2ECF}"/>
          </ac:inkMkLst>
        </pc:inkChg>
        <pc:inkChg chg="add del">
          <ac:chgData name="Viet Anh Nguyen" userId="b95f61ff061388d5" providerId="LiveId" clId="{53E328E6-E103-4AF4-B56B-6EFF25F2648E}" dt="2022-01-17T09:41:30.085" v="1119"/>
          <ac:inkMkLst>
            <pc:docMk/>
            <pc:sldMk cId="2769221546" sldId="270"/>
            <ac:inkMk id="48" creationId="{6D2B025F-911F-4CC3-9798-A1C632CA6A89}"/>
          </ac:inkMkLst>
        </pc:inkChg>
        <pc:inkChg chg="add">
          <ac:chgData name="Viet Anh Nguyen" userId="b95f61ff061388d5" providerId="LiveId" clId="{53E328E6-E103-4AF4-B56B-6EFF25F2648E}" dt="2022-01-17T09:41:29.157" v="1118" actId="9405"/>
          <ac:inkMkLst>
            <pc:docMk/>
            <pc:sldMk cId="2769221546" sldId="270"/>
            <ac:inkMk id="49" creationId="{8D09E353-B418-4B04-A277-87B46F6697A0}"/>
          </ac:inkMkLst>
        </pc:inkChg>
        <pc:inkChg chg="add">
          <ac:chgData name="Viet Anh Nguyen" userId="b95f61ff061388d5" providerId="LiveId" clId="{53E328E6-E103-4AF4-B56B-6EFF25F2648E}" dt="2022-01-17T09:41:30.085" v="1119"/>
          <ac:inkMkLst>
            <pc:docMk/>
            <pc:sldMk cId="2769221546" sldId="270"/>
            <ac:inkMk id="50" creationId="{209839AC-0692-4E3E-86A3-7312D48FF92F}"/>
          </ac:inkMkLst>
        </pc:inkChg>
        <pc:inkChg chg="add">
          <ac:chgData name="Viet Anh Nguyen" userId="b95f61ff061388d5" providerId="LiveId" clId="{53E328E6-E103-4AF4-B56B-6EFF25F2648E}" dt="2022-01-17T09:41:30.085" v="1119"/>
          <ac:inkMkLst>
            <pc:docMk/>
            <pc:sldMk cId="2769221546" sldId="270"/>
            <ac:inkMk id="51" creationId="{76D3757F-D470-49B3-A954-58FAA6F0CD0D}"/>
          </ac:inkMkLst>
        </pc:inkChg>
        <pc:inkChg chg="add del">
          <ac:chgData name="Viet Anh Nguyen" userId="b95f61ff061388d5" providerId="LiveId" clId="{53E328E6-E103-4AF4-B56B-6EFF25F2648E}" dt="2022-01-17T09:41:34.314" v="1124"/>
          <ac:inkMkLst>
            <pc:docMk/>
            <pc:sldMk cId="2769221546" sldId="270"/>
            <ac:inkMk id="52" creationId="{C59E58A7-5CFE-4E6B-98CC-C47217D1205E}"/>
          </ac:inkMkLst>
        </pc:inkChg>
        <pc:inkChg chg="add del">
          <ac:chgData name="Viet Anh Nguyen" userId="b95f61ff061388d5" providerId="LiveId" clId="{53E328E6-E103-4AF4-B56B-6EFF25F2648E}" dt="2022-01-17T09:41:34.314" v="1124"/>
          <ac:inkMkLst>
            <pc:docMk/>
            <pc:sldMk cId="2769221546" sldId="270"/>
            <ac:inkMk id="53" creationId="{1958BFB6-4958-4A4B-ACB7-EED3F6BFF38D}"/>
          </ac:inkMkLst>
        </pc:inkChg>
        <pc:inkChg chg="add del">
          <ac:chgData name="Viet Anh Nguyen" userId="b95f61ff061388d5" providerId="LiveId" clId="{53E328E6-E103-4AF4-B56B-6EFF25F2648E}" dt="2022-01-17T09:41:34.314" v="1124"/>
          <ac:inkMkLst>
            <pc:docMk/>
            <pc:sldMk cId="2769221546" sldId="270"/>
            <ac:inkMk id="54" creationId="{E2C86142-376E-40A7-82DD-C29CC97CA60F}"/>
          </ac:inkMkLst>
        </pc:inkChg>
        <pc:inkChg chg="add del">
          <ac:chgData name="Viet Anh Nguyen" userId="b95f61ff061388d5" providerId="LiveId" clId="{53E328E6-E103-4AF4-B56B-6EFF25F2648E}" dt="2022-01-17T09:41:34.314" v="1124"/>
          <ac:inkMkLst>
            <pc:docMk/>
            <pc:sldMk cId="2769221546" sldId="270"/>
            <ac:inkMk id="55" creationId="{0702DB8B-435C-4392-9E0F-8AAFB5B65402}"/>
          </ac:inkMkLst>
        </pc:inkChg>
        <pc:inkChg chg="add">
          <ac:chgData name="Viet Anh Nguyen" userId="b95f61ff061388d5" providerId="LiveId" clId="{53E328E6-E103-4AF4-B56B-6EFF25F2648E}" dt="2022-01-17T09:41:34.314" v="1124"/>
          <ac:inkMkLst>
            <pc:docMk/>
            <pc:sldMk cId="2769221546" sldId="270"/>
            <ac:inkMk id="56" creationId="{12AEC3EE-C16D-4935-A5BC-FEDFD1C93C2A}"/>
          </ac:inkMkLst>
        </pc:inkChg>
        <pc:inkChg chg="add del">
          <ac:chgData name="Viet Anh Nguyen" userId="b95f61ff061388d5" providerId="LiveId" clId="{53E328E6-E103-4AF4-B56B-6EFF25F2648E}" dt="2022-01-17T09:41:38.709" v="1127"/>
          <ac:inkMkLst>
            <pc:docMk/>
            <pc:sldMk cId="2769221546" sldId="270"/>
            <ac:inkMk id="57" creationId="{B2430633-FEC2-42BD-A02A-1C2ECC79B992}"/>
          </ac:inkMkLst>
        </pc:inkChg>
        <pc:inkChg chg="add del">
          <ac:chgData name="Viet Anh Nguyen" userId="b95f61ff061388d5" providerId="LiveId" clId="{53E328E6-E103-4AF4-B56B-6EFF25F2648E}" dt="2022-01-17T09:41:38.709" v="1127"/>
          <ac:inkMkLst>
            <pc:docMk/>
            <pc:sldMk cId="2769221546" sldId="270"/>
            <ac:inkMk id="58" creationId="{CFEAABF5-3D80-4266-9F8D-53E8ADE5A8D7}"/>
          </ac:inkMkLst>
        </pc:inkChg>
        <pc:inkChg chg="add">
          <ac:chgData name="Viet Anh Nguyen" userId="b95f61ff061388d5" providerId="LiveId" clId="{53E328E6-E103-4AF4-B56B-6EFF25F2648E}" dt="2022-01-17T09:41:38.709" v="1127"/>
          <ac:inkMkLst>
            <pc:docMk/>
            <pc:sldMk cId="2769221546" sldId="270"/>
            <ac:inkMk id="59" creationId="{CBC286DB-F659-43BB-B7D0-99EB7A5B3BF1}"/>
          </ac:inkMkLst>
        </pc:inkChg>
      </pc:sldChg>
      <pc:sldChg chg="addSp delSp mod">
        <pc:chgData name="Viet Anh Nguyen" userId="b95f61ff061388d5" providerId="LiveId" clId="{53E328E6-E103-4AF4-B56B-6EFF25F2648E}" dt="2022-01-17T09:42:50.951" v="1159"/>
        <pc:sldMkLst>
          <pc:docMk/>
          <pc:sldMk cId="2024909300" sldId="271"/>
        </pc:sldMkLst>
        <pc:inkChg chg="add">
          <ac:chgData name="Viet Anh Nguyen" userId="b95f61ff061388d5" providerId="LiveId" clId="{53E328E6-E103-4AF4-B56B-6EFF25F2648E}" dt="2022-01-17T09:42:17.618" v="1128" actId="9405"/>
          <ac:inkMkLst>
            <pc:docMk/>
            <pc:sldMk cId="2024909300" sldId="271"/>
            <ac:inkMk id="3" creationId="{8FB2077F-A85B-417B-9493-3A8E1221C0CC}"/>
          </ac:inkMkLst>
        </pc:inkChg>
        <pc:inkChg chg="add">
          <ac:chgData name="Viet Anh Nguyen" userId="b95f61ff061388d5" providerId="LiveId" clId="{53E328E6-E103-4AF4-B56B-6EFF25F2648E}" dt="2022-01-17T09:42:17.846" v="1129" actId="9405"/>
          <ac:inkMkLst>
            <pc:docMk/>
            <pc:sldMk cId="2024909300" sldId="271"/>
            <ac:inkMk id="4" creationId="{D38DAC52-6064-4402-B9C8-474717128940}"/>
          </ac:inkMkLst>
        </pc:inkChg>
        <pc:inkChg chg="add del">
          <ac:chgData name="Viet Anh Nguyen" userId="b95f61ff061388d5" providerId="LiveId" clId="{53E328E6-E103-4AF4-B56B-6EFF25F2648E}" dt="2022-01-17T09:42:24.995" v="1139"/>
          <ac:inkMkLst>
            <pc:docMk/>
            <pc:sldMk cId="2024909300" sldId="271"/>
            <ac:inkMk id="5" creationId="{A185D733-18EE-41E4-BF5C-2F3A0DCB9B37}"/>
          </ac:inkMkLst>
        </pc:inkChg>
        <pc:inkChg chg="add del">
          <ac:chgData name="Viet Anh Nguyen" userId="b95f61ff061388d5" providerId="LiveId" clId="{53E328E6-E103-4AF4-B56B-6EFF25F2648E}" dt="2022-01-17T09:42:24.995" v="1139"/>
          <ac:inkMkLst>
            <pc:docMk/>
            <pc:sldMk cId="2024909300" sldId="271"/>
            <ac:inkMk id="6" creationId="{D462279D-715D-4762-9F96-AAB265D7B681}"/>
          </ac:inkMkLst>
        </pc:inkChg>
        <pc:inkChg chg="add del">
          <ac:chgData name="Viet Anh Nguyen" userId="b95f61ff061388d5" providerId="LiveId" clId="{53E328E6-E103-4AF4-B56B-6EFF25F2648E}" dt="2022-01-17T09:42:24.995" v="1139"/>
          <ac:inkMkLst>
            <pc:docMk/>
            <pc:sldMk cId="2024909300" sldId="271"/>
            <ac:inkMk id="7" creationId="{5935F4AC-35B0-4F97-8634-89D17016C914}"/>
          </ac:inkMkLst>
        </pc:inkChg>
        <pc:inkChg chg="add del">
          <ac:chgData name="Viet Anh Nguyen" userId="b95f61ff061388d5" providerId="LiveId" clId="{53E328E6-E103-4AF4-B56B-6EFF25F2648E}" dt="2022-01-17T09:42:24.995" v="1139"/>
          <ac:inkMkLst>
            <pc:docMk/>
            <pc:sldMk cId="2024909300" sldId="271"/>
            <ac:inkMk id="8" creationId="{1897E736-0B5A-4082-853E-7CAF9F0D79E9}"/>
          </ac:inkMkLst>
        </pc:inkChg>
        <pc:inkChg chg="add del">
          <ac:chgData name="Viet Anh Nguyen" userId="b95f61ff061388d5" providerId="LiveId" clId="{53E328E6-E103-4AF4-B56B-6EFF25F2648E}" dt="2022-01-17T09:42:24.995" v="1139"/>
          <ac:inkMkLst>
            <pc:docMk/>
            <pc:sldMk cId="2024909300" sldId="271"/>
            <ac:inkMk id="9" creationId="{F6915645-9475-4C78-9EB7-63D8E9FDE0BF}"/>
          </ac:inkMkLst>
        </pc:inkChg>
        <pc:inkChg chg="add del">
          <ac:chgData name="Viet Anh Nguyen" userId="b95f61ff061388d5" providerId="LiveId" clId="{53E328E6-E103-4AF4-B56B-6EFF25F2648E}" dt="2022-01-17T09:42:24.995" v="1139"/>
          <ac:inkMkLst>
            <pc:docMk/>
            <pc:sldMk cId="2024909300" sldId="271"/>
            <ac:inkMk id="10" creationId="{44B528AF-0361-499C-9FEB-07B0962E8ACB}"/>
          </ac:inkMkLst>
        </pc:inkChg>
        <pc:inkChg chg="add del">
          <ac:chgData name="Viet Anh Nguyen" userId="b95f61ff061388d5" providerId="LiveId" clId="{53E328E6-E103-4AF4-B56B-6EFF25F2648E}" dt="2022-01-17T09:42:24.995" v="1139"/>
          <ac:inkMkLst>
            <pc:docMk/>
            <pc:sldMk cId="2024909300" sldId="271"/>
            <ac:inkMk id="11" creationId="{7023859B-1B9A-4334-971C-F36C747DBEA5}"/>
          </ac:inkMkLst>
        </pc:inkChg>
        <pc:inkChg chg="add del">
          <ac:chgData name="Viet Anh Nguyen" userId="b95f61ff061388d5" providerId="LiveId" clId="{53E328E6-E103-4AF4-B56B-6EFF25F2648E}" dt="2022-01-17T09:42:24.995" v="1139"/>
          <ac:inkMkLst>
            <pc:docMk/>
            <pc:sldMk cId="2024909300" sldId="271"/>
            <ac:inkMk id="12" creationId="{11BA56A9-B0B2-4121-B7A2-4B87DB4476FF}"/>
          </ac:inkMkLst>
        </pc:inkChg>
        <pc:inkChg chg="add del">
          <ac:chgData name="Viet Anh Nguyen" userId="b95f61ff061388d5" providerId="LiveId" clId="{53E328E6-E103-4AF4-B56B-6EFF25F2648E}" dt="2022-01-17T09:42:24.995" v="1139"/>
          <ac:inkMkLst>
            <pc:docMk/>
            <pc:sldMk cId="2024909300" sldId="271"/>
            <ac:inkMk id="13" creationId="{29B4ACA2-320D-46C2-8FEB-404A69AC7BFC}"/>
          </ac:inkMkLst>
        </pc:inkChg>
        <pc:inkChg chg="add">
          <ac:chgData name="Viet Anh Nguyen" userId="b95f61ff061388d5" providerId="LiveId" clId="{53E328E6-E103-4AF4-B56B-6EFF25F2648E}" dt="2022-01-17T09:42:24.995" v="1139"/>
          <ac:inkMkLst>
            <pc:docMk/>
            <pc:sldMk cId="2024909300" sldId="271"/>
            <ac:inkMk id="14" creationId="{303E3C05-140C-457C-969B-DA27C87BC032}"/>
          </ac:inkMkLst>
        </pc:inkChg>
        <pc:inkChg chg="add del">
          <ac:chgData name="Viet Anh Nguyen" userId="b95f61ff061388d5" providerId="LiveId" clId="{53E328E6-E103-4AF4-B56B-6EFF25F2648E}" dt="2022-01-17T09:42:40.994" v="1147"/>
          <ac:inkMkLst>
            <pc:docMk/>
            <pc:sldMk cId="2024909300" sldId="271"/>
            <ac:inkMk id="15" creationId="{7A2B2124-8C78-4D6F-8A97-FA0D1DC2DF26}"/>
          </ac:inkMkLst>
        </pc:inkChg>
        <pc:inkChg chg="add del">
          <ac:chgData name="Viet Anh Nguyen" userId="b95f61ff061388d5" providerId="LiveId" clId="{53E328E6-E103-4AF4-B56B-6EFF25F2648E}" dt="2022-01-17T09:42:40.994" v="1147"/>
          <ac:inkMkLst>
            <pc:docMk/>
            <pc:sldMk cId="2024909300" sldId="271"/>
            <ac:inkMk id="16" creationId="{29321E8B-1BFD-46C4-871A-E24C2071DEDF}"/>
          </ac:inkMkLst>
        </pc:inkChg>
        <pc:inkChg chg="add del">
          <ac:chgData name="Viet Anh Nguyen" userId="b95f61ff061388d5" providerId="LiveId" clId="{53E328E6-E103-4AF4-B56B-6EFF25F2648E}" dt="2022-01-17T09:42:40.994" v="1147"/>
          <ac:inkMkLst>
            <pc:docMk/>
            <pc:sldMk cId="2024909300" sldId="271"/>
            <ac:inkMk id="17" creationId="{9E8289E3-C2AE-452A-A95C-B681667E571F}"/>
          </ac:inkMkLst>
        </pc:inkChg>
        <pc:inkChg chg="add del">
          <ac:chgData name="Viet Anh Nguyen" userId="b95f61ff061388d5" providerId="LiveId" clId="{53E328E6-E103-4AF4-B56B-6EFF25F2648E}" dt="2022-01-17T09:42:40.994" v="1147"/>
          <ac:inkMkLst>
            <pc:docMk/>
            <pc:sldMk cId="2024909300" sldId="271"/>
            <ac:inkMk id="18" creationId="{BDD1D654-A9BD-4CFD-A1BF-031BA07C9994}"/>
          </ac:inkMkLst>
        </pc:inkChg>
        <pc:inkChg chg="add del">
          <ac:chgData name="Viet Anh Nguyen" userId="b95f61ff061388d5" providerId="LiveId" clId="{53E328E6-E103-4AF4-B56B-6EFF25F2648E}" dt="2022-01-17T09:42:40.994" v="1147"/>
          <ac:inkMkLst>
            <pc:docMk/>
            <pc:sldMk cId="2024909300" sldId="271"/>
            <ac:inkMk id="19" creationId="{AC85362D-6D98-470E-8315-84447A595680}"/>
          </ac:inkMkLst>
        </pc:inkChg>
        <pc:inkChg chg="add del">
          <ac:chgData name="Viet Anh Nguyen" userId="b95f61ff061388d5" providerId="LiveId" clId="{53E328E6-E103-4AF4-B56B-6EFF25F2648E}" dt="2022-01-17T09:42:40.994" v="1147"/>
          <ac:inkMkLst>
            <pc:docMk/>
            <pc:sldMk cId="2024909300" sldId="271"/>
            <ac:inkMk id="20" creationId="{C19123CD-1BA9-4B24-AD61-C565DE4ACDD7}"/>
          </ac:inkMkLst>
        </pc:inkChg>
        <pc:inkChg chg="add del">
          <ac:chgData name="Viet Anh Nguyen" userId="b95f61ff061388d5" providerId="LiveId" clId="{53E328E6-E103-4AF4-B56B-6EFF25F2648E}" dt="2022-01-17T09:42:40.994" v="1147"/>
          <ac:inkMkLst>
            <pc:docMk/>
            <pc:sldMk cId="2024909300" sldId="271"/>
            <ac:inkMk id="21" creationId="{3405B70C-DC18-4354-81CE-B958022CB53C}"/>
          </ac:inkMkLst>
        </pc:inkChg>
        <pc:inkChg chg="add del">
          <ac:chgData name="Viet Anh Nguyen" userId="b95f61ff061388d5" providerId="LiveId" clId="{53E328E6-E103-4AF4-B56B-6EFF25F2648E}" dt="2022-01-17T09:42:42.003" v="1150"/>
          <ac:inkMkLst>
            <pc:docMk/>
            <pc:sldMk cId="2024909300" sldId="271"/>
            <ac:inkMk id="22" creationId="{734F1AD6-5532-496B-943A-FEDBCA8765D2}"/>
          </ac:inkMkLst>
        </pc:inkChg>
        <pc:inkChg chg="add">
          <ac:chgData name="Viet Anh Nguyen" userId="b95f61ff061388d5" providerId="LiveId" clId="{53E328E6-E103-4AF4-B56B-6EFF25F2648E}" dt="2022-01-17T09:42:40.994" v="1147"/>
          <ac:inkMkLst>
            <pc:docMk/>
            <pc:sldMk cId="2024909300" sldId="271"/>
            <ac:inkMk id="23" creationId="{BFDFFFA3-AE0E-47B2-B3FF-26988B8ED9A0}"/>
          </ac:inkMkLst>
        </pc:inkChg>
        <pc:inkChg chg="add del">
          <ac:chgData name="Viet Anh Nguyen" userId="b95f61ff061388d5" providerId="LiveId" clId="{53E328E6-E103-4AF4-B56B-6EFF25F2648E}" dt="2022-01-17T09:42:42.003" v="1150"/>
          <ac:inkMkLst>
            <pc:docMk/>
            <pc:sldMk cId="2024909300" sldId="271"/>
            <ac:inkMk id="24" creationId="{8883BE86-12DA-452B-8AB7-F3D035B5538D}"/>
          </ac:inkMkLst>
        </pc:inkChg>
        <pc:inkChg chg="add del">
          <ac:chgData name="Viet Anh Nguyen" userId="b95f61ff061388d5" providerId="LiveId" clId="{53E328E6-E103-4AF4-B56B-6EFF25F2648E}" dt="2022-01-17T09:42:42.003" v="1150"/>
          <ac:inkMkLst>
            <pc:docMk/>
            <pc:sldMk cId="2024909300" sldId="271"/>
            <ac:inkMk id="25" creationId="{A290B821-96F8-413D-9A1A-CC1BE82EF53E}"/>
          </ac:inkMkLst>
        </pc:inkChg>
        <pc:inkChg chg="add">
          <ac:chgData name="Viet Anh Nguyen" userId="b95f61ff061388d5" providerId="LiveId" clId="{53E328E6-E103-4AF4-B56B-6EFF25F2648E}" dt="2022-01-17T09:42:42.003" v="1150"/>
          <ac:inkMkLst>
            <pc:docMk/>
            <pc:sldMk cId="2024909300" sldId="271"/>
            <ac:inkMk id="26" creationId="{D3857269-992B-4A73-BA11-6DCD520909EA}"/>
          </ac:inkMkLst>
        </pc:inkChg>
        <pc:inkChg chg="add">
          <ac:chgData name="Viet Anh Nguyen" userId="b95f61ff061388d5" providerId="LiveId" clId="{53E328E6-E103-4AF4-B56B-6EFF25F2648E}" dt="2022-01-17T09:42:42.049" v="1151" actId="9405"/>
          <ac:inkMkLst>
            <pc:docMk/>
            <pc:sldMk cId="2024909300" sldId="271"/>
            <ac:inkMk id="27" creationId="{7B6E90C7-39DC-4D09-ADBB-69A7C1BC4904}"/>
          </ac:inkMkLst>
        </pc:inkChg>
        <pc:inkChg chg="add">
          <ac:chgData name="Viet Anh Nguyen" userId="b95f61ff061388d5" providerId="LiveId" clId="{53E328E6-E103-4AF4-B56B-6EFF25F2648E}" dt="2022-01-17T09:42:45.810" v="1152" actId="9405"/>
          <ac:inkMkLst>
            <pc:docMk/>
            <pc:sldMk cId="2024909300" sldId="271"/>
            <ac:inkMk id="28" creationId="{1D58D34A-91A1-4EEB-AB62-67AB389F370C}"/>
          </ac:inkMkLst>
        </pc:inkChg>
        <pc:inkChg chg="add del">
          <ac:chgData name="Viet Anh Nguyen" userId="b95f61ff061388d5" providerId="LiveId" clId="{53E328E6-E103-4AF4-B56B-6EFF25F2648E}" dt="2022-01-17T09:42:49.267" v="1156"/>
          <ac:inkMkLst>
            <pc:docMk/>
            <pc:sldMk cId="2024909300" sldId="271"/>
            <ac:inkMk id="29" creationId="{749ECAC1-FFEE-4FA4-A209-7DC0D6E96228}"/>
          </ac:inkMkLst>
        </pc:inkChg>
        <pc:inkChg chg="add del">
          <ac:chgData name="Viet Anh Nguyen" userId="b95f61ff061388d5" providerId="LiveId" clId="{53E328E6-E103-4AF4-B56B-6EFF25F2648E}" dt="2022-01-17T09:42:49.267" v="1156"/>
          <ac:inkMkLst>
            <pc:docMk/>
            <pc:sldMk cId="2024909300" sldId="271"/>
            <ac:inkMk id="30" creationId="{13982CD2-53C1-462C-B3C4-BB9BEDABA942}"/>
          </ac:inkMkLst>
        </pc:inkChg>
        <pc:inkChg chg="add del">
          <ac:chgData name="Viet Anh Nguyen" userId="b95f61ff061388d5" providerId="LiveId" clId="{53E328E6-E103-4AF4-B56B-6EFF25F2648E}" dt="2022-01-17T09:42:49.267" v="1156"/>
          <ac:inkMkLst>
            <pc:docMk/>
            <pc:sldMk cId="2024909300" sldId="271"/>
            <ac:inkMk id="31" creationId="{F062F753-8B16-478F-B7AA-0F2C4130DD01}"/>
          </ac:inkMkLst>
        </pc:inkChg>
        <pc:inkChg chg="add del">
          <ac:chgData name="Viet Anh Nguyen" userId="b95f61ff061388d5" providerId="LiveId" clId="{53E328E6-E103-4AF4-B56B-6EFF25F2648E}" dt="2022-01-17T09:42:50.951" v="1159"/>
          <ac:inkMkLst>
            <pc:docMk/>
            <pc:sldMk cId="2024909300" sldId="271"/>
            <ac:inkMk id="32" creationId="{3CBF8518-39DE-47D5-A824-4AC94633F25B}"/>
          </ac:inkMkLst>
        </pc:inkChg>
        <pc:inkChg chg="add del">
          <ac:chgData name="Viet Anh Nguyen" userId="b95f61ff061388d5" providerId="LiveId" clId="{53E328E6-E103-4AF4-B56B-6EFF25F2648E}" dt="2022-01-17T09:42:50.951" v="1159"/>
          <ac:inkMkLst>
            <pc:docMk/>
            <pc:sldMk cId="2024909300" sldId="271"/>
            <ac:inkMk id="33" creationId="{D1310DB3-20F8-4614-BA2F-C1E389108785}"/>
          </ac:inkMkLst>
        </pc:inkChg>
        <pc:inkChg chg="add del">
          <ac:chgData name="Viet Anh Nguyen" userId="b95f61ff061388d5" providerId="LiveId" clId="{53E328E6-E103-4AF4-B56B-6EFF25F2648E}" dt="2022-01-17T09:42:50.951" v="1159"/>
          <ac:inkMkLst>
            <pc:docMk/>
            <pc:sldMk cId="2024909300" sldId="271"/>
            <ac:inkMk id="34" creationId="{6BD6B1D4-D7AD-4F45-BBC3-3D9E73B7CD7D}"/>
          </ac:inkMkLst>
        </pc:inkChg>
        <pc:inkChg chg="add">
          <ac:chgData name="Viet Anh Nguyen" userId="b95f61ff061388d5" providerId="LiveId" clId="{53E328E6-E103-4AF4-B56B-6EFF25F2648E}" dt="2022-01-17T09:42:50.951" v="1159"/>
          <ac:inkMkLst>
            <pc:docMk/>
            <pc:sldMk cId="2024909300" sldId="271"/>
            <ac:inkMk id="35" creationId="{4B8D33CA-34EF-4E7E-B894-743468E0AAF1}"/>
          </ac:inkMkLst>
        </pc:inkChg>
      </pc:sldChg>
      <pc:sldChg chg="addSp delSp modSp mod">
        <pc:chgData name="Viet Anh Nguyen" userId="b95f61ff061388d5" providerId="LiveId" clId="{53E328E6-E103-4AF4-B56B-6EFF25F2648E}" dt="2022-01-17T09:46:01.942" v="1284"/>
        <pc:sldMkLst>
          <pc:docMk/>
          <pc:sldMk cId="36440509" sldId="272"/>
        </pc:sldMkLst>
        <pc:picChg chg="mod">
          <ac:chgData name="Viet Anh Nguyen" userId="b95f61ff061388d5" providerId="LiveId" clId="{53E328E6-E103-4AF4-B56B-6EFF25F2648E}" dt="2022-01-17T09:43:04.171" v="1160" actId="14100"/>
          <ac:picMkLst>
            <pc:docMk/>
            <pc:sldMk cId="36440509" sldId="272"/>
            <ac:picMk id="2" creationId="{A2B042FE-74ED-4F68-B9B6-8FB96BA29836}"/>
          </ac:picMkLst>
        </pc:picChg>
        <pc:inkChg chg="add del">
          <ac:chgData name="Viet Anh Nguyen" userId="b95f61ff061388d5" providerId="LiveId" clId="{53E328E6-E103-4AF4-B56B-6EFF25F2648E}" dt="2022-01-17T09:44:31.467" v="1164"/>
          <ac:inkMkLst>
            <pc:docMk/>
            <pc:sldMk cId="36440509" sldId="272"/>
            <ac:inkMk id="3" creationId="{0C50D957-2317-440C-BD3B-613B854E0D90}"/>
          </ac:inkMkLst>
        </pc:inkChg>
        <pc:inkChg chg="add del">
          <ac:chgData name="Viet Anh Nguyen" userId="b95f61ff061388d5" providerId="LiveId" clId="{53E328E6-E103-4AF4-B56B-6EFF25F2648E}" dt="2022-01-17T09:44:31.467" v="1164"/>
          <ac:inkMkLst>
            <pc:docMk/>
            <pc:sldMk cId="36440509" sldId="272"/>
            <ac:inkMk id="4" creationId="{9BC8647D-721E-468B-BA61-66462C34797D}"/>
          </ac:inkMkLst>
        </pc:inkChg>
        <pc:inkChg chg="add del">
          <ac:chgData name="Viet Anh Nguyen" userId="b95f61ff061388d5" providerId="LiveId" clId="{53E328E6-E103-4AF4-B56B-6EFF25F2648E}" dt="2022-01-17T09:44:31.467" v="1164"/>
          <ac:inkMkLst>
            <pc:docMk/>
            <pc:sldMk cId="36440509" sldId="272"/>
            <ac:inkMk id="5" creationId="{BEB0FF14-6382-4236-A192-54E7628A9905}"/>
          </ac:inkMkLst>
        </pc:inkChg>
        <pc:inkChg chg="add del">
          <ac:chgData name="Viet Anh Nguyen" userId="b95f61ff061388d5" providerId="LiveId" clId="{53E328E6-E103-4AF4-B56B-6EFF25F2648E}" dt="2022-01-17T09:44:33.896" v="1167"/>
          <ac:inkMkLst>
            <pc:docMk/>
            <pc:sldMk cId="36440509" sldId="272"/>
            <ac:inkMk id="6" creationId="{557BAF7A-4145-4472-8AA0-C5C1CA466FFC}"/>
          </ac:inkMkLst>
        </pc:inkChg>
        <pc:inkChg chg="add del">
          <ac:chgData name="Viet Anh Nguyen" userId="b95f61ff061388d5" providerId="LiveId" clId="{53E328E6-E103-4AF4-B56B-6EFF25F2648E}" dt="2022-01-17T09:44:33.896" v="1167"/>
          <ac:inkMkLst>
            <pc:docMk/>
            <pc:sldMk cId="36440509" sldId="272"/>
            <ac:inkMk id="7" creationId="{C03F5DE9-EFC3-4513-AF43-A9722AEAC176}"/>
          </ac:inkMkLst>
        </pc:inkChg>
        <pc:inkChg chg="add del">
          <ac:chgData name="Viet Anh Nguyen" userId="b95f61ff061388d5" providerId="LiveId" clId="{53E328E6-E103-4AF4-B56B-6EFF25F2648E}" dt="2022-01-17T09:44:33.896" v="1167"/>
          <ac:inkMkLst>
            <pc:docMk/>
            <pc:sldMk cId="36440509" sldId="272"/>
            <ac:inkMk id="8" creationId="{90CBBC1C-6207-450B-B790-AE3D8995BA3D}"/>
          </ac:inkMkLst>
        </pc:inkChg>
        <pc:inkChg chg="add del">
          <ac:chgData name="Viet Anh Nguyen" userId="b95f61ff061388d5" providerId="LiveId" clId="{53E328E6-E103-4AF4-B56B-6EFF25F2648E}" dt="2022-01-17T09:44:37.115" v="1176"/>
          <ac:inkMkLst>
            <pc:docMk/>
            <pc:sldMk cId="36440509" sldId="272"/>
            <ac:inkMk id="9" creationId="{6D01E90D-4389-4397-A324-B0CDA39D57EE}"/>
          </ac:inkMkLst>
        </pc:inkChg>
        <pc:inkChg chg="add del">
          <ac:chgData name="Viet Anh Nguyen" userId="b95f61ff061388d5" providerId="LiveId" clId="{53E328E6-E103-4AF4-B56B-6EFF25F2648E}" dt="2022-01-17T09:44:37.115" v="1176"/>
          <ac:inkMkLst>
            <pc:docMk/>
            <pc:sldMk cId="36440509" sldId="272"/>
            <ac:inkMk id="10" creationId="{9352315D-6E69-44CC-8784-CC8B6AE56B87}"/>
          </ac:inkMkLst>
        </pc:inkChg>
        <pc:inkChg chg="add del">
          <ac:chgData name="Viet Anh Nguyen" userId="b95f61ff061388d5" providerId="LiveId" clId="{53E328E6-E103-4AF4-B56B-6EFF25F2648E}" dt="2022-01-17T09:44:37.115" v="1176"/>
          <ac:inkMkLst>
            <pc:docMk/>
            <pc:sldMk cId="36440509" sldId="272"/>
            <ac:inkMk id="11" creationId="{696B8813-80B1-46D3-A8AE-B23D2A236635}"/>
          </ac:inkMkLst>
        </pc:inkChg>
        <pc:inkChg chg="add del">
          <ac:chgData name="Viet Anh Nguyen" userId="b95f61ff061388d5" providerId="LiveId" clId="{53E328E6-E103-4AF4-B56B-6EFF25F2648E}" dt="2022-01-17T09:44:37.115" v="1176"/>
          <ac:inkMkLst>
            <pc:docMk/>
            <pc:sldMk cId="36440509" sldId="272"/>
            <ac:inkMk id="12" creationId="{42673802-AFF1-4526-8C8F-FA5226CF5C62}"/>
          </ac:inkMkLst>
        </pc:inkChg>
        <pc:inkChg chg="add del">
          <ac:chgData name="Viet Anh Nguyen" userId="b95f61ff061388d5" providerId="LiveId" clId="{53E328E6-E103-4AF4-B56B-6EFF25F2648E}" dt="2022-01-17T09:44:37.115" v="1176"/>
          <ac:inkMkLst>
            <pc:docMk/>
            <pc:sldMk cId="36440509" sldId="272"/>
            <ac:inkMk id="13" creationId="{260F0DAA-828F-40CD-8975-D7316FD35A1A}"/>
          </ac:inkMkLst>
        </pc:inkChg>
        <pc:inkChg chg="add del">
          <ac:chgData name="Viet Anh Nguyen" userId="b95f61ff061388d5" providerId="LiveId" clId="{53E328E6-E103-4AF4-B56B-6EFF25F2648E}" dt="2022-01-17T09:44:37.115" v="1176"/>
          <ac:inkMkLst>
            <pc:docMk/>
            <pc:sldMk cId="36440509" sldId="272"/>
            <ac:inkMk id="14" creationId="{6C407F8D-8DBC-4D74-89EB-4ABD2ED9AB85}"/>
          </ac:inkMkLst>
        </pc:inkChg>
        <pc:inkChg chg="add del">
          <ac:chgData name="Viet Anh Nguyen" userId="b95f61ff061388d5" providerId="LiveId" clId="{53E328E6-E103-4AF4-B56B-6EFF25F2648E}" dt="2022-01-17T09:44:37.115" v="1176"/>
          <ac:inkMkLst>
            <pc:docMk/>
            <pc:sldMk cId="36440509" sldId="272"/>
            <ac:inkMk id="15" creationId="{D8C0E112-9C57-4D9E-B80D-EA86FEE660A7}"/>
          </ac:inkMkLst>
        </pc:inkChg>
        <pc:inkChg chg="add del">
          <ac:chgData name="Viet Anh Nguyen" userId="b95f61ff061388d5" providerId="LiveId" clId="{53E328E6-E103-4AF4-B56B-6EFF25F2648E}" dt="2022-01-17T09:44:37.115" v="1176"/>
          <ac:inkMkLst>
            <pc:docMk/>
            <pc:sldMk cId="36440509" sldId="272"/>
            <ac:inkMk id="16" creationId="{1BD74950-1C73-4F25-9A62-C6F716409D5E}"/>
          </ac:inkMkLst>
        </pc:inkChg>
        <pc:inkChg chg="add">
          <ac:chgData name="Viet Anh Nguyen" userId="b95f61ff061388d5" providerId="LiveId" clId="{53E328E6-E103-4AF4-B56B-6EFF25F2648E}" dt="2022-01-17T09:44:36.574" v="1175" actId="9405"/>
          <ac:inkMkLst>
            <pc:docMk/>
            <pc:sldMk cId="36440509" sldId="272"/>
            <ac:inkMk id="17" creationId="{5080171D-8570-4B92-B65E-B344416A80E2}"/>
          </ac:inkMkLst>
        </pc:inkChg>
        <pc:inkChg chg="add">
          <ac:chgData name="Viet Anh Nguyen" userId="b95f61ff061388d5" providerId="LiveId" clId="{53E328E6-E103-4AF4-B56B-6EFF25F2648E}" dt="2022-01-17T09:44:37.115" v="1176"/>
          <ac:inkMkLst>
            <pc:docMk/>
            <pc:sldMk cId="36440509" sldId="272"/>
            <ac:inkMk id="18" creationId="{8E1DBB65-69A6-4AE6-B0F3-9B55EE00B7A8}"/>
          </ac:inkMkLst>
        </pc:inkChg>
        <pc:inkChg chg="add">
          <ac:chgData name="Viet Anh Nguyen" userId="b95f61ff061388d5" providerId="LiveId" clId="{53E328E6-E103-4AF4-B56B-6EFF25F2648E}" dt="2022-01-17T09:44:37.115" v="1176"/>
          <ac:inkMkLst>
            <pc:docMk/>
            <pc:sldMk cId="36440509" sldId="272"/>
            <ac:inkMk id="19" creationId="{AF98344B-A119-49E5-9978-6AD4122ED278}"/>
          </ac:inkMkLst>
        </pc:inkChg>
        <pc:inkChg chg="add del">
          <ac:chgData name="Viet Anh Nguyen" userId="b95f61ff061388d5" providerId="LiveId" clId="{53E328E6-E103-4AF4-B56B-6EFF25F2648E}" dt="2022-01-17T09:44:38.661" v="1180"/>
          <ac:inkMkLst>
            <pc:docMk/>
            <pc:sldMk cId="36440509" sldId="272"/>
            <ac:inkMk id="20" creationId="{0CBFA52A-97A1-4E13-84A9-72D59F34B2D8}"/>
          </ac:inkMkLst>
        </pc:inkChg>
        <pc:inkChg chg="add del">
          <ac:chgData name="Viet Anh Nguyen" userId="b95f61ff061388d5" providerId="LiveId" clId="{53E328E6-E103-4AF4-B56B-6EFF25F2648E}" dt="2022-01-17T09:44:38.661" v="1180"/>
          <ac:inkMkLst>
            <pc:docMk/>
            <pc:sldMk cId="36440509" sldId="272"/>
            <ac:inkMk id="21" creationId="{F589C932-A290-41F0-9A65-C948C201D3DF}"/>
          </ac:inkMkLst>
        </pc:inkChg>
        <pc:inkChg chg="add del">
          <ac:chgData name="Viet Anh Nguyen" userId="b95f61ff061388d5" providerId="LiveId" clId="{53E328E6-E103-4AF4-B56B-6EFF25F2648E}" dt="2022-01-17T09:44:38.661" v="1180"/>
          <ac:inkMkLst>
            <pc:docMk/>
            <pc:sldMk cId="36440509" sldId="272"/>
            <ac:inkMk id="22" creationId="{65A7EAE3-E416-4CA5-90F0-7765F0527D15}"/>
          </ac:inkMkLst>
        </pc:inkChg>
        <pc:inkChg chg="add">
          <ac:chgData name="Viet Anh Nguyen" userId="b95f61ff061388d5" providerId="LiveId" clId="{53E328E6-E103-4AF4-B56B-6EFF25F2648E}" dt="2022-01-17T09:44:38.661" v="1180"/>
          <ac:inkMkLst>
            <pc:docMk/>
            <pc:sldMk cId="36440509" sldId="272"/>
            <ac:inkMk id="23" creationId="{ECFD1501-ED73-47C8-ADFB-485F3D11D944}"/>
          </ac:inkMkLst>
        </pc:inkChg>
        <pc:inkChg chg="add del">
          <ac:chgData name="Viet Anh Nguyen" userId="b95f61ff061388d5" providerId="LiveId" clId="{53E328E6-E103-4AF4-B56B-6EFF25F2648E}" dt="2022-01-17T09:44:42.931" v="1190"/>
          <ac:inkMkLst>
            <pc:docMk/>
            <pc:sldMk cId="36440509" sldId="272"/>
            <ac:inkMk id="24" creationId="{328AFEDF-7D05-4180-B899-718126C78119}"/>
          </ac:inkMkLst>
        </pc:inkChg>
        <pc:inkChg chg="add del">
          <ac:chgData name="Viet Anh Nguyen" userId="b95f61ff061388d5" providerId="LiveId" clId="{53E328E6-E103-4AF4-B56B-6EFF25F2648E}" dt="2022-01-17T09:44:42.931" v="1190"/>
          <ac:inkMkLst>
            <pc:docMk/>
            <pc:sldMk cId="36440509" sldId="272"/>
            <ac:inkMk id="25" creationId="{7CDD3475-196A-4883-9884-795323D65E72}"/>
          </ac:inkMkLst>
        </pc:inkChg>
        <pc:inkChg chg="add del">
          <ac:chgData name="Viet Anh Nguyen" userId="b95f61ff061388d5" providerId="LiveId" clId="{53E328E6-E103-4AF4-B56B-6EFF25F2648E}" dt="2022-01-17T09:44:42.931" v="1190"/>
          <ac:inkMkLst>
            <pc:docMk/>
            <pc:sldMk cId="36440509" sldId="272"/>
            <ac:inkMk id="26" creationId="{53C49753-3732-4737-BA18-099F785BA6CA}"/>
          </ac:inkMkLst>
        </pc:inkChg>
        <pc:inkChg chg="add del">
          <ac:chgData name="Viet Anh Nguyen" userId="b95f61ff061388d5" providerId="LiveId" clId="{53E328E6-E103-4AF4-B56B-6EFF25F2648E}" dt="2022-01-17T09:44:42.931" v="1190"/>
          <ac:inkMkLst>
            <pc:docMk/>
            <pc:sldMk cId="36440509" sldId="272"/>
            <ac:inkMk id="27" creationId="{E3F69225-2554-4E32-AF8E-58CA335F3A61}"/>
          </ac:inkMkLst>
        </pc:inkChg>
        <pc:inkChg chg="add del">
          <ac:chgData name="Viet Anh Nguyen" userId="b95f61ff061388d5" providerId="LiveId" clId="{53E328E6-E103-4AF4-B56B-6EFF25F2648E}" dt="2022-01-17T09:44:42.931" v="1190"/>
          <ac:inkMkLst>
            <pc:docMk/>
            <pc:sldMk cId="36440509" sldId="272"/>
            <ac:inkMk id="28" creationId="{CC630687-6192-4D63-BBAB-41618AA18974}"/>
          </ac:inkMkLst>
        </pc:inkChg>
        <pc:inkChg chg="add del">
          <ac:chgData name="Viet Anh Nguyen" userId="b95f61ff061388d5" providerId="LiveId" clId="{53E328E6-E103-4AF4-B56B-6EFF25F2648E}" dt="2022-01-17T09:44:42.931" v="1190"/>
          <ac:inkMkLst>
            <pc:docMk/>
            <pc:sldMk cId="36440509" sldId="272"/>
            <ac:inkMk id="29" creationId="{F22E2C5D-FB96-429B-8090-685A07A64728}"/>
          </ac:inkMkLst>
        </pc:inkChg>
        <pc:inkChg chg="add del">
          <ac:chgData name="Viet Anh Nguyen" userId="b95f61ff061388d5" providerId="LiveId" clId="{53E328E6-E103-4AF4-B56B-6EFF25F2648E}" dt="2022-01-17T09:44:42.931" v="1190"/>
          <ac:inkMkLst>
            <pc:docMk/>
            <pc:sldMk cId="36440509" sldId="272"/>
            <ac:inkMk id="30" creationId="{C7664107-4987-457F-BDC8-DF0D67D6BA37}"/>
          </ac:inkMkLst>
        </pc:inkChg>
        <pc:inkChg chg="add del">
          <ac:chgData name="Viet Anh Nguyen" userId="b95f61ff061388d5" providerId="LiveId" clId="{53E328E6-E103-4AF4-B56B-6EFF25F2648E}" dt="2022-01-17T09:44:42.931" v="1190"/>
          <ac:inkMkLst>
            <pc:docMk/>
            <pc:sldMk cId="36440509" sldId="272"/>
            <ac:inkMk id="31" creationId="{16610FB7-3B16-4065-8EF9-3D969DCCE4B3}"/>
          </ac:inkMkLst>
        </pc:inkChg>
        <pc:inkChg chg="add del">
          <ac:chgData name="Viet Anh Nguyen" userId="b95f61ff061388d5" providerId="LiveId" clId="{53E328E6-E103-4AF4-B56B-6EFF25F2648E}" dt="2022-01-17T09:44:42.931" v="1190"/>
          <ac:inkMkLst>
            <pc:docMk/>
            <pc:sldMk cId="36440509" sldId="272"/>
            <ac:inkMk id="32" creationId="{2A668229-D9F6-495F-8C2F-6E61D8C112D7}"/>
          </ac:inkMkLst>
        </pc:inkChg>
        <pc:inkChg chg="add">
          <ac:chgData name="Viet Anh Nguyen" userId="b95f61ff061388d5" providerId="LiveId" clId="{53E328E6-E103-4AF4-B56B-6EFF25F2648E}" dt="2022-01-17T09:44:42.931" v="1190"/>
          <ac:inkMkLst>
            <pc:docMk/>
            <pc:sldMk cId="36440509" sldId="272"/>
            <ac:inkMk id="33" creationId="{EF26473C-159A-4C37-BCD1-AEE3C6288F01}"/>
          </ac:inkMkLst>
        </pc:inkChg>
        <pc:inkChg chg="add">
          <ac:chgData name="Viet Anh Nguyen" userId="b95f61ff061388d5" providerId="LiveId" clId="{53E328E6-E103-4AF4-B56B-6EFF25F2648E}" dt="2022-01-17T09:44:43.138" v="1191" actId="9405"/>
          <ac:inkMkLst>
            <pc:docMk/>
            <pc:sldMk cId="36440509" sldId="272"/>
            <ac:inkMk id="34" creationId="{1363EC21-0B07-47F4-88DA-169D6759B83A}"/>
          </ac:inkMkLst>
        </pc:inkChg>
        <pc:inkChg chg="add">
          <ac:chgData name="Viet Anh Nguyen" userId="b95f61ff061388d5" providerId="LiveId" clId="{53E328E6-E103-4AF4-B56B-6EFF25F2648E}" dt="2022-01-17T09:44:43.347" v="1192" actId="9405"/>
          <ac:inkMkLst>
            <pc:docMk/>
            <pc:sldMk cId="36440509" sldId="272"/>
            <ac:inkMk id="35" creationId="{F4DE2E37-6BFA-4D91-B799-5CC8C08DBD80}"/>
          </ac:inkMkLst>
        </pc:inkChg>
        <pc:inkChg chg="add del">
          <ac:chgData name="Viet Anh Nguyen" userId="b95f61ff061388d5" providerId="LiveId" clId="{53E328E6-E103-4AF4-B56B-6EFF25F2648E}" dt="2022-01-17T09:44:49.566" v="1195"/>
          <ac:inkMkLst>
            <pc:docMk/>
            <pc:sldMk cId="36440509" sldId="272"/>
            <ac:inkMk id="36" creationId="{61438ECA-8BA6-4E08-BCE7-E68115AFD21F}"/>
          </ac:inkMkLst>
        </pc:inkChg>
        <pc:inkChg chg="add del">
          <ac:chgData name="Viet Anh Nguyen" userId="b95f61ff061388d5" providerId="LiveId" clId="{53E328E6-E103-4AF4-B56B-6EFF25F2648E}" dt="2022-01-17T09:44:49.566" v="1195"/>
          <ac:inkMkLst>
            <pc:docMk/>
            <pc:sldMk cId="36440509" sldId="272"/>
            <ac:inkMk id="37" creationId="{16F80D9D-5F72-41C5-96D0-1A2175DCB436}"/>
          </ac:inkMkLst>
        </pc:inkChg>
        <pc:inkChg chg="add del">
          <ac:chgData name="Viet Anh Nguyen" userId="b95f61ff061388d5" providerId="LiveId" clId="{53E328E6-E103-4AF4-B56B-6EFF25F2648E}" dt="2022-01-17T09:44:50.737" v="1197"/>
          <ac:inkMkLst>
            <pc:docMk/>
            <pc:sldMk cId="36440509" sldId="272"/>
            <ac:inkMk id="38" creationId="{CCE65FC5-B255-4AC1-8F43-F2E47EF183FB}"/>
          </ac:inkMkLst>
        </pc:inkChg>
        <pc:inkChg chg="add del">
          <ac:chgData name="Viet Anh Nguyen" userId="b95f61ff061388d5" providerId="LiveId" clId="{53E328E6-E103-4AF4-B56B-6EFF25F2648E}" dt="2022-01-17T09:44:50.737" v="1197"/>
          <ac:inkMkLst>
            <pc:docMk/>
            <pc:sldMk cId="36440509" sldId="272"/>
            <ac:inkMk id="39" creationId="{D97B180E-EA06-4D93-BD0D-F4AECBC2789B}"/>
          </ac:inkMkLst>
        </pc:inkChg>
        <pc:inkChg chg="add mod">
          <ac:chgData name="Viet Anh Nguyen" userId="b95f61ff061388d5" providerId="LiveId" clId="{53E328E6-E103-4AF4-B56B-6EFF25F2648E}" dt="2022-01-17T09:44:53.011" v="1198"/>
          <ac:inkMkLst>
            <pc:docMk/>
            <pc:sldMk cId="36440509" sldId="272"/>
            <ac:inkMk id="40" creationId="{C7591401-7F3E-45EE-887A-26D91569956F}"/>
          </ac:inkMkLst>
        </pc:inkChg>
        <pc:inkChg chg="add del">
          <ac:chgData name="Viet Anh Nguyen" userId="b95f61ff061388d5" providerId="LiveId" clId="{53E328E6-E103-4AF4-B56B-6EFF25F2648E}" dt="2022-01-17T09:44:57.737" v="1203"/>
          <ac:inkMkLst>
            <pc:docMk/>
            <pc:sldMk cId="36440509" sldId="272"/>
            <ac:inkMk id="41" creationId="{78774D0D-FB81-4234-8427-5FEAD5D0BACF}"/>
          </ac:inkMkLst>
        </pc:inkChg>
        <pc:inkChg chg="add del">
          <ac:chgData name="Viet Anh Nguyen" userId="b95f61ff061388d5" providerId="LiveId" clId="{53E328E6-E103-4AF4-B56B-6EFF25F2648E}" dt="2022-01-17T09:44:57.737" v="1203"/>
          <ac:inkMkLst>
            <pc:docMk/>
            <pc:sldMk cId="36440509" sldId="272"/>
            <ac:inkMk id="42" creationId="{DDF6B193-C423-4BE7-B41F-4E9886622830}"/>
          </ac:inkMkLst>
        </pc:inkChg>
        <pc:inkChg chg="add del">
          <ac:chgData name="Viet Anh Nguyen" userId="b95f61ff061388d5" providerId="LiveId" clId="{53E328E6-E103-4AF4-B56B-6EFF25F2648E}" dt="2022-01-17T09:44:57.737" v="1203"/>
          <ac:inkMkLst>
            <pc:docMk/>
            <pc:sldMk cId="36440509" sldId="272"/>
            <ac:inkMk id="43" creationId="{BF49708A-59DD-49FD-8E55-E30425DBF919}"/>
          </ac:inkMkLst>
        </pc:inkChg>
        <pc:inkChg chg="add del">
          <ac:chgData name="Viet Anh Nguyen" userId="b95f61ff061388d5" providerId="LiveId" clId="{53E328E6-E103-4AF4-B56B-6EFF25F2648E}" dt="2022-01-17T09:45:00.897" v="1212"/>
          <ac:inkMkLst>
            <pc:docMk/>
            <pc:sldMk cId="36440509" sldId="272"/>
            <ac:inkMk id="44" creationId="{27F71EBB-5206-4D27-A09B-4628D99909F0}"/>
          </ac:inkMkLst>
        </pc:inkChg>
        <pc:inkChg chg="add del">
          <ac:chgData name="Viet Anh Nguyen" userId="b95f61ff061388d5" providerId="LiveId" clId="{53E328E6-E103-4AF4-B56B-6EFF25F2648E}" dt="2022-01-17T09:45:00.897" v="1212"/>
          <ac:inkMkLst>
            <pc:docMk/>
            <pc:sldMk cId="36440509" sldId="272"/>
            <ac:inkMk id="45" creationId="{3FBA2B62-F757-4D3A-8396-1E9EC6610F48}"/>
          </ac:inkMkLst>
        </pc:inkChg>
        <pc:inkChg chg="add del">
          <ac:chgData name="Viet Anh Nguyen" userId="b95f61ff061388d5" providerId="LiveId" clId="{53E328E6-E103-4AF4-B56B-6EFF25F2648E}" dt="2022-01-17T09:45:00.897" v="1212"/>
          <ac:inkMkLst>
            <pc:docMk/>
            <pc:sldMk cId="36440509" sldId="272"/>
            <ac:inkMk id="46" creationId="{4F27F54B-476F-4EEA-A312-E4A585E19071}"/>
          </ac:inkMkLst>
        </pc:inkChg>
        <pc:inkChg chg="add del">
          <ac:chgData name="Viet Anh Nguyen" userId="b95f61ff061388d5" providerId="LiveId" clId="{53E328E6-E103-4AF4-B56B-6EFF25F2648E}" dt="2022-01-17T09:45:00.897" v="1212"/>
          <ac:inkMkLst>
            <pc:docMk/>
            <pc:sldMk cId="36440509" sldId="272"/>
            <ac:inkMk id="47" creationId="{62AFAC12-C85D-4296-914F-D5FE1EA1374C}"/>
          </ac:inkMkLst>
        </pc:inkChg>
        <pc:inkChg chg="add del">
          <ac:chgData name="Viet Anh Nguyen" userId="b95f61ff061388d5" providerId="LiveId" clId="{53E328E6-E103-4AF4-B56B-6EFF25F2648E}" dt="2022-01-17T09:45:00.897" v="1212"/>
          <ac:inkMkLst>
            <pc:docMk/>
            <pc:sldMk cId="36440509" sldId="272"/>
            <ac:inkMk id="48" creationId="{6171EBC2-FBF9-4E25-9CAE-085A36432936}"/>
          </ac:inkMkLst>
        </pc:inkChg>
        <pc:inkChg chg="add del">
          <ac:chgData name="Viet Anh Nguyen" userId="b95f61ff061388d5" providerId="LiveId" clId="{53E328E6-E103-4AF4-B56B-6EFF25F2648E}" dt="2022-01-17T09:45:00.897" v="1212"/>
          <ac:inkMkLst>
            <pc:docMk/>
            <pc:sldMk cId="36440509" sldId="272"/>
            <ac:inkMk id="49" creationId="{13B245D6-F313-4747-8D76-213F40D39985}"/>
          </ac:inkMkLst>
        </pc:inkChg>
        <pc:inkChg chg="add del">
          <ac:chgData name="Viet Anh Nguyen" userId="b95f61ff061388d5" providerId="LiveId" clId="{53E328E6-E103-4AF4-B56B-6EFF25F2648E}" dt="2022-01-17T09:45:00.897" v="1212"/>
          <ac:inkMkLst>
            <pc:docMk/>
            <pc:sldMk cId="36440509" sldId="272"/>
            <ac:inkMk id="50" creationId="{33ED3599-9B5F-449C-A4D3-F303991A05AC}"/>
          </ac:inkMkLst>
        </pc:inkChg>
        <pc:inkChg chg="add del">
          <ac:chgData name="Viet Anh Nguyen" userId="b95f61ff061388d5" providerId="LiveId" clId="{53E328E6-E103-4AF4-B56B-6EFF25F2648E}" dt="2022-01-17T09:45:00.897" v="1212"/>
          <ac:inkMkLst>
            <pc:docMk/>
            <pc:sldMk cId="36440509" sldId="272"/>
            <ac:inkMk id="51" creationId="{F1918B54-1930-474A-B985-CD9AC8DDF856}"/>
          </ac:inkMkLst>
        </pc:inkChg>
        <pc:inkChg chg="add del">
          <ac:chgData name="Viet Anh Nguyen" userId="b95f61ff061388d5" providerId="LiveId" clId="{53E328E6-E103-4AF4-B56B-6EFF25F2648E}" dt="2022-01-17T09:45:00.897" v="1212"/>
          <ac:inkMkLst>
            <pc:docMk/>
            <pc:sldMk cId="36440509" sldId="272"/>
            <ac:inkMk id="52" creationId="{52BEE8FD-E7D6-47FC-98A9-325F2AA260A3}"/>
          </ac:inkMkLst>
        </pc:inkChg>
        <pc:inkChg chg="add del">
          <ac:chgData name="Viet Anh Nguyen" userId="b95f61ff061388d5" providerId="LiveId" clId="{53E328E6-E103-4AF4-B56B-6EFF25F2648E}" dt="2022-01-17T09:45:00.897" v="1212"/>
          <ac:inkMkLst>
            <pc:docMk/>
            <pc:sldMk cId="36440509" sldId="272"/>
            <ac:inkMk id="53" creationId="{1C7B9C2E-E0A4-4E6E-9488-7A20CDA3109B}"/>
          </ac:inkMkLst>
        </pc:inkChg>
        <pc:inkChg chg="add del">
          <ac:chgData name="Viet Anh Nguyen" userId="b95f61ff061388d5" providerId="LiveId" clId="{53E328E6-E103-4AF4-B56B-6EFF25F2648E}" dt="2022-01-17T09:45:04.777" v="1225"/>
          <ac:inkMkLst>
            <pc:docMk/>
            <pc:sldMk cId="36440509" sldId="272"/>
            <ac:inkMk id="54" creationId="{B9421E73-DCA5-451D-80A7-3F99B941F116}"/>
          </ac:inkMkLst>
        </pc:inkChg>
        <pc:inkChg chg="add">
          <ac:chgData name="Viet Anh Nguyen" userId="b95f61ff061388d5" providerId="LiveId" clId="{53E328E6-E103-4AF4-B56B-6EFF25F2648E}" dt="2022-01-17T09:45:00.897" v="1212"/>
          <ac:inkMkLst>
            <pc:docMk/>
            <pc:sldMk cId="36440509" sldId="272"/>
            <ac:inkMk id="55" creationId="{8904A972-F120-4F17-BFBA-7CC8872D9E53}"/>
          </ac:inkMkLst>
        </pc:inkChg>
        <pc:inkChg chg="add del">
          <ac:chgData name="Viet Anh Nguyen" userId="b95f61ff061388d5" providerId="LiveId" clId="{53E328E6-E103-4AF4-B56B-6EFF25F2648E}" dt="2022-01-17T09:45:04.777" v="1225"/>
          <ac:inkMkLst>
            <pc:docMk/>
            <pc:sldMk cId="36440509" sldId="272"/>
            <ac:inkMk id="56" creationId="{B91600C6-7BE0-4363-A9F1-4202D075ED9C}"/>
          </ac:inkMkLst>
        </pc:inkChg>
        <pc:inkChg chg="add del">
          <ac:chgData name="Viet Anh Nguyen" userId="b95f61ff061388d5" providerId="LiveId" clId="{53E328E6-E103-4AF4-B56B-6EFF25F2648E}" dt="2022-01-17T09:45:04.777" v="1225"/>
          <ac:inkMkLst>
            <pc:docMk/>
            <pc:sldMk cId="36440509" sldId="272"/>
            <ac:inkMk id="57" creationId="{2FC5B801-5F50-464F-AAC9-277D18CB51C0}"/>
          </ac:inkMkLst>
        </pc:inkChg>
        <pc:inkChg chg="add del">
          <ac:chgData name="Viet Anh Nguyen" userId="b95f61ff061388d5" providerId="LiveId" clId="{53E328E6-E103-4AF4-B56B-6EFF25F2648E}" dt="2022-01-17T09:45:04.777" v="1225"/>
          <ac:inkMkLst>
            <pc:docMk/>
            <pc:sldMk cId="36440509" sldId="272"/>
            <ac:inkMk id="58" creationId="{ED940C78-15ED-4FAF-AC7F-CBA925C04092}"/>
          </ac:inkMkLst>
        </pc:inkChg>
        <pc:inkChg chg="add del">
          <ac:chgData name="Viet Anh Nguyen" userId="b95f61ff061388d5" providerId="LiveId" clId="{53E328E6-E103-4AF4-B56B-6EFF25F2648E}" dt="2022-01-17T09:45:04.777" v="1225"/>
          <ac:inkMkLst>
            <pc:docMk/>
            <pc:sldMk cId="36440509" sldId="272"/>
            <ac:inkMk id="59" creationId="{8321296F-BCF6-40D8-A93F-3E23EC638E35}"/>
          </ac:inkMkLst>
        </pc:inkChg>
        <pc:inkChg chg="add del">
          <ac:chgData name="Viet Anh Nguyen" userId="b95f61ff061388d5" providerId="LiveId" clId="{53E328E6-E103-4AF4-B56B-6EFF25F2648E}" dt="2022-01-17T09:45:04.777" v="1225"/>
          <ac:inkMkLst>
            <pc:docMk/>
            <pc:sldMk cId="36440509" sldId="272"/>
            <ac:inkMk id="60" creationId="{42D9C937-3A45-4406-8DDE-535DA06E02AF}"/>
          </ac:inkMkLst>
        </pc:inkChg>
        <pc:inkChg chg="add del">
          <ac:chgData name="Viet Anh Nguyen" userId="b95f61ff061388d5" providerId="LiveId" clId="{53E328E6-E103-4AF4-B56B-6EFF25F2648E}" dt="2022-01-17T09:45:04.777" v="1225"/>
          <ac:inkMkLst>
            <pc:docMk/>
            <pc:sldMk cId="36440509" sldId="272"/>
            <ac:inkMk id="61" creationId="{6533E4C7-30DC-4A12-B577-CA0A798AA815}"/>
          </ac:inkMkLst>
        </pc:inkChg>
        <pc:inkChg chg="add del">
          <ac:chgData name="Viet Anh Nguyen" userId="b95f61ff061388d5" providerId="LiveId" clId="{53E328E6-E103-4AF4-B56B-6EFF25F2648E}" dt="2022-01-17T09:45:04.777" v="1225"/>
          <ac:inkMkLst>
            <pc:docMk/>
            <pc:sldMk cId="36440509" sldId="272"/>
            <ac:inkMk id="62" creationId="{6FBAF09E-A268-4BE5-9FAF-D7CDA7FED108}"/>
          </ac:inkMkLst>
        </pc:inkChg>
        <pc:inkChg chg="add del">
          <ac:chgData name="Viet Anh Nguyen" userId="b95f61ff061388d5" providerId="LiveId" clId="{53E328E6-E103-4AF4-B56B-6EFF25F2648E}" dt="2022-01-17T09:45:04.777" v="1225"/>
          <ac:inkMkLst>
            <pc:docMk/>
            <pc:sldMk cId="36440509" sldId="272"/>
            <ac:inkMk id="63" creationId="{6136AC78-B04B-4C96-AA28-D36D0929C166}"/>
          </ac:inkMkLst>
        </pc:inkChg>
        <pc:inkChg chg="add del">
          <ac:chgData name="Viet Anh Nguyen" userId="b95f61ff061388d5" providerId="LiveId" clId="{53E328E6-E103-4AF4-B56B-6EFF25F2648E}" dt="2022-01-17T09:45:04.777" v="1225"/>
          <ac:inkMkLst>
            <pc:docMk/>
            <pc:sldMk cId="36440509" sldId="272"/>
            <ac:inkMk id="64" creationId="{9EE4B460-477E-498A-AF33-05AE3AA0EA4A}"/>
          </ac:inkMkLst>
        </pc:inkChg>
        <pc:inkChg chg="add del">
          <ac:chgData name="Viet Anh Nguyen" userId="b95f61ff061388d5" providerId="LiveId" clId="{53E328E6-E103-4AF4-B56B-6EFF25F2648E}" dt="2022-01-17T09:45:04.777" v="1225"/>
          <ac:inkMkLst>
            <pc:docMk/>
            <pc:sldMk cId="36440509" sldId="272"/>
            <ac:inkMk id="65" creationId="{7C842D30-BF63-48C3-94B9-6A6441EE1CCD}"/>
          </ac:inkMkLst>
        </pc:inkChg>
        <pc:inkChg chg="add del">
          <ac:chgData name="Viet Anh Nguyen" userId="b95f61ff061388d5" providerId="LiveId" clId="{53E328E6-E103-4AF4-B56B-6EFF25F2648E}" dt="2022-01-17T09:45:04.777" v="1225"/>
          <ac:inkMkLst>
            <pc:docMk/>
            <pc:sldMk cId="36440509" sldId="272"/>
            <ac:inkMk id="66" creationId="{7E66B6E7-D9FF-4771-B3F4-DC75FA6A15FB}"/>
          </ac:inkMkLst>
        </pc:inkChg>
        <pc:inkChg chg="add del">
          <ac:chgData name="Viet Anh Nguyen" userId="b95f61ff061388d5" providerId="LiveId" clId="{53E328E6-E103-4AF4-B56B-6EFF25F2648E}" dt="2022-01-17T09:45:04.777" v="1225"/>
          <ac:inkMkLst>
            <pc:docMk/>
            <pc:sldMk cId="36440509" sldId="272"/>
            <ac:inkMk id="67" creationId="{09F84233-81BA-4FCF-9625-22D18E98F342}"/>
          </ac:inkMkLst>
        </pc:inkChg>
        <pc:inkChg chg="add">
          <ac:chgData name="Viet Anh Nguyen" userId="b95f61ff061388d5" providerId="LiveId" clId="{53E328E6-E103-4AF4-B56B-6EFF25F2648E}" dt="2022-01-17T09:45:04.777" v="1225"/>
          <ac:inkMkLst>
            <pc:docMk/>
            <pc:sldMk cId="36440509" sldId="272"/>
            <ac:inkMk id="68" creationId="{C4D6C4B4-C84A-49B9-891F-2D4698129711}"/>
          </ac:inkMkLst>
        </pc:inkChg>
        <pc:inkChg chg="add">
          <ac:chgData name="Viet Anh Nguyen" userId="b95f61ff061388d5" providerId="LiveId" clId="{53E328E6-E103-4AF4-B56B-6EFF25F2648E}" dt="2022-01-17T09:45:04.777" v="1225"/>
          <ac:inkMkLst>
            <pc:docMk/>
            <pc:sldMk cId="36440509" sldId="272"/>
            <ac:inkMk id="69" creationId="{1152EFE6-C115-4C94-AD3C-715FD5E686E2}"/>
          </ac:inkMkLst>
        </pc:inkChg>
        <pc:inkChg chg="add">
          <ac:chgData name="Viet Anh Nguyen" userId="b95f61ff061388d5" providerId="LiveId" clId="{53E328E6-E103-4AF4-B56B-6EFF25F2648E}" dt="2022-01-17T09:45:04.777" v="1225"/>
          <ac:inkMkLst>
            <pc:docMk/>
            <pc:sldMk cId="36440509" sldId="272"/>
            <ac:inkMk id="70" creationId="{4BA2C70F-C206-4431-B85E-9557CDA99495}"/>
          </ac:inkMkLst>
        </pc:inkChg>
        <pc:inkChg chg="add">
          <ac:chgData name="Viet Anh Nguyen" userId="b95f61ff061388d5" providerId="LiveId" clId="{53E328E6-E103-4AF4-B56B-6EFF25F2648E}" dt="2022-01-17T09:45:07.618" v="1226" actId="9405"/>
          <ac:inkMkLst>
            <pc:docMk/>
            <pc:sldMk cId="36440509" sldId="272"/>
            <ac:inkMk id="71" creationId="{13F39FC6-CDBA-4008-8C0C-BA99CEDE3913}"/>
          </ac:inkMkLst>
        </pc:inkChg>
        <pc:inkChg chg="add del">
          <ac:chgData name="Viet Anh Nguyen" userId="b95f61ff061388d5" providerId="LiveId" clId="{53E328E6-E103-4AF4-B56B-6EFF25F2648E}" dt="2022-01-17T09:45:09.770" v="1229"/>
          <ac:inkMkLst>
            <pc:docMk/>
            <pc:sldMk cId="36440509" sldId="272"/>
            <ac:inkMk id="72" creationId="{7E9CB8CC-9D64-4092-A5A6-D7ECA6B3B8F1}"/>
          </ac:inkMkLst>
        </pc:inkChg>
        <pc:inkChg chg="add del">
          <ac:chgData name="Viet Anh Nguyen" userId="b95f61ff061388d5" providerId="LiveId" clId="{53E328E6-E103-4AF4-B56B-6EFF25F2648E}" dt="2022-01-17T09:45:09.770" v="1229"/>
          <ac:inkMkLst>
            <pc:docMk/>
            <pc:sldMk cId="36440509" sldId="272"/>
            <ac:inkMk id="73" creationId="{529BF90F-FDA0-4EAA-94F4-D34F5768B4A7}"/>
          </ac:inkMkLst>
        </pc:inkChg>
        <pc:inkChg chg="add">
          <ac:chgData name="Viet Anh Nguyen" userId="b95f61ff061388d5" providerId="LiveId" clId="{53E328E6-E103-4AF4-B56B-6EFF25F2648E}" dt="2022-01-17T09:45:09.770" v="1229"/>
          <ac:inkMkLst>
            <pc:docMk/>
            <pc:sldMk cId="36440509" sldId="272"/>
            <ac:inkMk id="74" creationId="{A8E6234F-5BEE-4205-87A2-BE2C1486E66E}"/>
          </ac:inkMkLst>
        </pc:inkChg>
        <pc:inkChg chg="add del">
          <ac:chgData name="Viet Anh Nguyen" userId="b95f61ff061388d5" providerId="LiveId" clId="{53E328E6-E103-4AF4-B56B-6EFF25F2648E}" dt="2022-01-17T09:45:20.084" v="1247"/>
          <ac:inkMkLst>
            <pc:docMk/>
            <pc:sldMk cId="36440509" sldId="272"/>
            <ac:inkMk id="75" creationId="{921D6976-2C34-4A8B-98B1-E57D0C83F2FF}"/>
          </ac:inkMkLst>
        </pc:inkChg>
        <pc:inkChg chg="add del">
          <ac:chgData name="Viet Anh Nguyen" userId="b95f61ff061388d5" providerId="LiveId" clId="{53E328E6-E103-4AF4-B56B-6EFF25F2648E}" dt="2022-01-17T09:45:20.084" v="1247"/>
          <ac:inkMkLst>
            <pc:docMk/>
            <pc:sldMk cId="36440509" sldId="272"/>
            <ac:inkMk id="76" creationId="{7AB073E9-8759-426B-848F-FE2AAF7C874F}"/>
          </ac:inkMkLst>
        </pc:inkChg>
        <pc:inkChg chg="add del">
          <ac:chgData name="Viet Anh Nguyen" userId="b95f61ff061388d5" providerId="LiveId" clId="{53E328E6-E103-4AF4-B56B-6EFF25F2648E}" dt="2022-01-17T09:45:20.084" v="1247"/>
          <ac:inkMkLst>
            <pc:docMk/>
            <pc:sldMk cId="36440509" sldId="272"/>
            <ac:inkMk id="77" creationId="{6CC5B1D3-CBEC-47A7-A562-82DC67126DEF}"/>
          </ac:inkMkLst>
        </pc:inkChg>
        <pc:inkChg chg="add del">
          <ac:chgData name="Viet Anh Nguyen" userId="b95f61ff061388d5" providerId="LiveId" clId="{53E328E6-E103-4AF4-B56B-6EFF25F2648E}" dt="2022-01-17T09:45:20.084" v="1247"/>
          <ac:inkMkLst>
            <pc:docMk/>
            <pc:sldMk cId="36440509" sldId="272"/>
            <ac:inkMk id="78" creationId="{DCCAF5AD-BFED-4A11-92B1-94377513953F}"/>
          </ac:inkMkLst>
        </pc:inkChg>
        <pc:inkChg chg="add del">
          <ac:chgData name="Viet Anh Nguyen" userId="b95f61ff061388d5" providerId="LiveId" clId="{53E328E6-E103-4AF4-B56B-6EFF25F2648E}" dt="2022-01-17T09:45:20.084" v="1247"/>
          <ac:inkMkLst>
            <pc:docMk/>
            <pc:sldMk cId="36440509" sldId="272"/>
            <ac:inkMk id="79" creationId="{008917FF-4DC9-4E1F-A0DF-AB8A8204AA5F}"/>
          </ac:inkMkLst>
        </pc:inkChg>
        <pc:inkChg chg="add del">
          <ac:chgData name="Viet Anh Nguyen" userId="b95f61ff061388d5" providerId="LiveId" clId="{53E328E6-E103-4AF4-B56B-6EFF25F2648E}" dt="2022-01-17T09:45:20.084" v="1247"/>
          <ac:inkMkLst>
            <pc:docMk/>
            <pc:sldMk cId="36440509" sldId="272"/>
            <ac:inkMk id="80" creationId="{F5516689-2719-48C6-99EB-AA7C870C9E9F}"/>
          </ac:inkMkLst>
        </pc:inkChg>
        <pc:inkChg chg="add del">
          <ac:chgData name="Viet Anh Nguyen" userId="b95f61ff061388d5" providerId="LiveId" clId="{53E328E6-E103-4AF4-B56B-6EFF25F2648E}" dt="2022-01-17T09:45:20.084" v="1247"/>
          <ac:inkMkLst>
            <pc:docMk/>
            <pc:sldMk cId="36440509" sldId="272"/>
            <ac:inkMk id="81" creationId="{632DC06B-495D-4E8B-BB3D-0A8C8E31E414}"/>
          </ac:inkMkLst>
        </pc:inkChg>
        <pc:inkChg chg="add del">
          <ac:chgData name="Viet Anh Nguyen" userId="b95f61ff061388d5" providerId="LiveId" clId="{53E328E6-E103-4AF4-B56B-6EFF25F2648E}" dt="2022-01-17T09:45:20.084" v="1247"/>
          <ac:inkMkLst>
            <pc:docMk/>
            <pc:sldMk cId="36440509" sldId="272"/>
            <ac:inkMk id="82" creationId="{EAD417B1-9ADF-49D9-8A30-7AB46C8BDFA6}"/>
          </ac:inkMkLst>
        </pc:inkChg>
        <pc:inkChg chg="add del">
          <ac:chgData name="Viet Anh Nguyen" userId="b95f61ff061388d5" providerId="LiveId" clId="{53E328E6-E103-4AF4-B56B-6EFF25F2648E}" dt="2022-01-17T09:45:20.084" v="1247"/>
          <ac:inkMkLst>
            <pc:docMk/>
            <pc:sldMk cId="36440509" sldId="272"/>
            <ac:inkMk id="83" creationId="{63BA7179-9D40-4B97-84AF-67B32F4624A7}"/>
          </ac:inkMkLst>
        </pc:inkChg>
        <pc:inkChg chg="add del">
          <ac:chgData name="Viet Anh Nguyen" userId="b95f61ff061388d5" providerId="LiveId" clId="{53E328E6-E103-4AF4-B56B-6EFF25F2648E}" dt="2022-01-17T09:45:20.084" v="1247"/>
          <ac:inkMkLst>
            <pc:docMk/>
            <pc:sldMk cId="36440509" sldId="272"/>
            <ac:inkMk id="84" creationId="{FD0D6C18-FC3D-43BF-BFCC-582777361FA5}"/>
          </ac:inkMkLst>
        </pc:inkChg>
        <pc:inkChg chg="add del">
          <ac:chgData name="Viet Anh Nguyen" userId="b95f61ff061388d5" providerId="LiveId" clId="{53E328E6-E103-4AF4-B56B-6EFF25F2648E}" dt="2022-01-17T09:45:20.084" v="1247"/>
          <ac:inkMkLst>
            <pc:docMk/>
            <pc:sldMk cId="36440509" sldId="272"/>
            <ac:inkMk id="85" creationId="{C92D1244-D2CF-4989-A9A1-B270E773DF0B}"/>
          </ac:inkMkLst>
        </pc:inkChg>
        <pc:inkChg chg="add del">
          <ac:chgData name="Viet Anh Nguyen" userId="b95f61ff061388d5" providerId="LiveId" clId="{53E328E6-E103-4AF4-B56B-6EFF25F2648E}" dt="2022-01-17T09:45:20.084" v="1247"/>
          <ac:inkMkLst>
            <pc:docMk/>
            <pc:sldMk cId="36440509" sldId="272"/>
            <ac:inkMk id="86" creationId="{9064BBCA-1099-48C4-930C-FFB2A8A2AD3C}"/>
          </ac:inkMkLst>
        </pc:inkChg>
        <pc:inkChg chg="add del">
          <ac:chgData name="Viet Anh Nguyen" userId="b95f61ff061388d5" providerId="LiveId" clId="{53E328E6-E103-4AF4-B56B-6EFF25F2648E}" dt="2022-01-17T09:45:20.084" v="1247"/>
          <ac:inkMkLst>
            <pc:docMk/>
            <pc:sldMk cId="36440509" sldId="272"/>
            <ac:inkMk id="87" creationId="{DD5D69EC-0ABB-4504-95B0-A652E086C461}"/>
          </ac:inkMkLst>
        </pc:inkChg>
        <pc:inkChg chg="add del">
          <ac:chgData name="Viet Anh Nguyen" userId="b95f61ff061388d5" providerId="LiveId" clId="{53E328E6-E103-4AF4-B56B-6EFF25F2648E}" dt="2022-01-17T09:45:20.084" v="1247"/>
          <ac:inkMkLst>
            <pc:docMk/>
            <pc:sldMk cId="36440509" sldId="272"/>
            <ac:inkMk id="88" creationId="{2D87E8E2-6C1D-4FCC-99BB-A1D96B340ADC}"/>
          </ac:inkMkLst>
        </pc:inkChg>
        <pc:inkChg chg="add del">
          <ac:chgData name="Viet Anh Nguyen" userId="b95f61ff061388d5" providerId="LiveId" clId="{53E328E6-E103-4AF4-B56B-6EFF25F2648E}" dt="2022-01-17T09:45:20.084" v="1247"/>
          <ac:inkMkLst>
            <pc:docMk/>
            <pc:sldMk cId="36440509" sldId="272"/>
            <ac:inkMk id="89" creationId="{FC714AB7-2C43-4A2A-8063-DA00FA211EEB}"/>
          </ac:inkMkLst>
        </pc:inkChg>
        <pc:inkChg chg="add del">
          <ac:chgData name="Viet Anh Nguyen" userId="b95f61ff061388d5" providerId="LiveId" clId="{53E328E6-E103-4AF4-B56B-6EFF25F2648E}" dt="2022-01-17T09:45:20.084" v="1247"/>
          <ac:inkMkLst>
            <pc:docMk/>
            <pc:sldMk cId="36440509" sldId="272"/>
            <ac:inkMk id="90" creationId="{D24DC03C-CBF7-4138-85C2-0200232DFF79}"/>
          </ac:inkMkLst>
        </pc:inkChg>
        <pc:inkChg chg="add del">
          <ac:chgData name="Viet Anh Nguyen" userId="b95f61ff061388d5" providerId="LiveId" clId="{53E328E6-E103-4AF4-B56B-6EFF25F2648E}" dt="2022-01-17T09:45:20.084" v="1247"/>
          <ac:inkMkLst>
            <pc:docMk/>
            <pc:sldMk cId="36440509" sldId="272"/>
            <ac:inkMk id="91" creationId="{A5826998-0F8D-4EFC-9D6C-F3D334C947B6}"/>
          </ac:inkMkLst>
        </pc:inkChg>
        <pc:inkChg chg="add">
          <ac:chgData name="Viet Anh Nguyen" userId="b95f61ff061388d5" providerId="LiveId" clId="{53E328E6-E103-4AF4-B56B-6EFF25F2648E}" dt="2022-01-17T09:45:20.084" v="1247"/>
          <ac:inkMkLst>
            <pc:docMk/>
            <pc:sldMk cId="36440509" sldId="272"/>
            <ac:inkMk id="92" creationId="{CFE6239B-8F56-4F61-BAF6-BA370610CA66}"/>
          </ac:inkMkLst>
        </pc:inkChg>
        <pc:inkChg chg="add">
          <ac:chgData name="Viet Anh Nguyen" userId="b95f61ff061388d5" providerId="LiveId" clId="{53E328E6-E103-4AF4-B56B-6EFF25F2648E}" dt="2022-01-17T09:45:24.168" v="1248" actId="9405"/>
          <ac:inkMkLst>
            <pc:docMk/>
            <pc:sldMk cId="36440509" sldId="272"/>
            <ac:inkMk id="93" creationId="{BB299455-4801-435E-B81A-56C49EB5B02E}"/>
          </ac:inkMkLst>
        </pc:inkChg>
        <pc:inkChg chg="add del">
          <ac:chgData name="Viet Anh Nguyen" userId="b95f61ff061388d5" providerId="LiveId" clId="{53E328E6-E103-4AF4-B56B-6EFF25F2648E}" dt="2022-01-17T09:45:34.122" v="1264"/>
          <ac:inkMkLst>
            <pc:docMk/>
            <pc:sldMk cId="36440509" sldId="272"/>
            <ac:inkMk id="94" creationId="{5D8288E9-9CA7-402D-92D1-7E1DDCFF69ED}"/>
          </ac:inkMkLst>
        </pc:inkChg>
        <pc:inkChg chg="add del">
          <ac:chgData name="Viet Anh Nguyen" userId="b95f61ff061388d5" providerId="LiveId" clId="{53E328E6-E103-4AF4-B56B-6EFF25F2648E}" dt="2022-01-17T09:45:34.122" v="1264"/>
          <ac:inkMkLst>
            <pc:docMk/>
            <pc:sldMk cId="36440509" sldId="272"/>
            <ac:inkMk id="95" creationId="{C1B36750-D16E-4507-B155-74D81BC60FA6}"/>
          </ac:inkMkLst>
        </pc:inkChg>
        <pc:inkChg chg="add del">
          <ac:chgData name="Viet Anh Nguyen" userId="b95f61ff061388d5" providerId="LiveId" clId="{53E328E6-E103-4AF4-B56B-6EFF25F2648E}" dt="2022-01-17T09:45:34.122" v="1264"/>
          <ac:inkMkLst>
            <pc:docMk/>
            <pc:sldMk cId="36440509" sldId="272"/>
            <ac:inkMk id="96" creationId="{034FF10F-D811-4A8F-B857-8AFAD27B53D2}"/>
          </ac:inkMkLst>
        </pc:inkChg>
        <pc:inkChg chg="add del">
          <ac:chgData name="Viet Anh Nguyen" userId="b95f61ff061388d5" providerId="LiveId" clId="{53E328E6-E103-4AF4-B56B-6EFF25F2648E}" dt="2022-01-17T09:45:34.122" v="1264"/>
          <ac:inkMkLst>
            <pc:docMk/>
            <pc:sldMk cId="36440509" sldId="272"/>
            <ac:inkMk id="97" creationId="{8F81D59A-A0EC-46BB-B36D-0EFE22464E03}"/>
          </ac:inkMkLst>
        </pc:inkChg>
        <pc:inkChg chg="add del">
          <ac:chgData name="Viet Anh Nguyen" userId="b95f61ff061388d5" providerId="LiveId" clId="{53E328E6-E103-4AF4-B56B-6EFF25F2648E}" dt="2022-01-17T09:45:34.122" v="1264"/>
          <ac:inkMkLst>
            <pc:docMk/>
            <pc:sldMk cId="36440509" sldId="272"/>
            <ac:inkMk id="98" creationId="{683E6499-0E91-4971-8B75-406F667C8E11}"/>
          </ac:inkMkLst>
        </pc:inkChg>
        <pc:inkChg chg="add del">
          <ac:chgData name="Viet Anh Nguyen" userId="b95f61ff061388d5" providerId="LiveId" clId="{53E328E6-E103-4AF4-B56B-6EFF25F2648E}" dt="2022-01-17T09:45:34.122" v="1264"/>
          <ac:inkMkLst>
            <pc:docMk/>
            <pc:sldMk cId="36440509" sldId="272"/>
            <ac:inkMk id="99" creationId="{A0C6A378-A93C-4D7C-AD34-8E058B3F3D29}"/>
          </ac:inkMkLst>
        </pc:inkChg>
        <pc:inkChg chg="add del">
          <ac:chgData name="Viet Anh Nguyen" userId="b95f61ff061388d5" providerId="LiveId" clId="{53E328E6-E103-4AF4-B56B-6EFF25F2648E}" dt="2022-01-17T09:45:34.122" v="1264"/>
          <ac:inkMkLst>
            <pc:docMk/>
            <pc:sldMk cId="36440509" sldId="272"/>
            <ac:inkMk id="100" creationId="{711FD42F-47AB-4D74-89CB-77C571B38ECC}"/>
          </ac:inkMkLst>
        </pc:inkChg>
        <pc:inkChg chg="add del">
          <ac:chgData name="Viet Anh Nguyen" userId="b95f61ff061388d5" providerId="LiveId" clId="{53E328E6-E103-4AF4-B56B-6EFF25F2648E}" dt="2022-01-17T09:45:34.122" v="1264"/>
          <ac:inkMkLst>
            <pc:docMk/>
            <pc:sldMk cId="36440509" sldId="272"/>
            <ac:inkMk id="101" creationId="{444B7A9F-0E02-4EFC-AF88-D9D47C58A1A3}"/>
          </ac:inkMkLst>
        </pc:inkChg>
        <pc:inkChg chg="add del">
          <ac:chgData name="Viet Anh Nguyen" userId="b95f61ff061388d5" providerId="LiveId" clId="{53E328E6-E103-4AF4-B56B-6EFF25F2648E}" dt="2022-01-17T09:45:34.122" v="1264"/>
          <ac:inkMkLst>
            <pc:docMk/>
            <pc:sldMk cId="36440509" sldId="272"/>
            <ac:inkMk id="102" creationId="{2DDE1DF2-5C63-465E-BBCD-981800FD2B94}"/>
          </ac:inkMkLst>
        </pc:inkChg>
        <pc:inkChg chg="add del">
          <ac:chgData name="Viet Anh Nguyen" userId="b95f61ff061388d5" providerId="LiveId" clId="{53E328E6-E103-4AF4-B56B-6EFF25F2648E}" dt="2022-01-17T09:45:34.122" v="1264"/>
          <ac:inkMkLst>
            <pc:docMk/>
            <pc:sldMk cId="36440509" sldId="272"/>
            <ac:inkMk id="103" creationId="{B55750E4-2D7B-4BDA-A693-4EC72ABF38F6}"/>
          </ac:inkMkLst>
        </pc:inkChg>
        <pc:inkChg chg="add del">
          <ac:chgData name="Viet Anh Nguyen" userId="b95f61ff061388d5" providerId="LiveId" clId="{53E328E6-E103-4AF4-B56B-6EFF25F2648E}" dt="2022-01-17T09:45:34.122" v="1264"/>
          <ac:inkMkLst>
            <pc:docMk/>
            <pc:sldMk cId="36440509" sldId="272"/>
            <ac:inkMk id="104" creationId="{E45195FB-B9B7-48EE-B59A-91170413CA49}"/>
          </ac:inkMkLst>
        </pc:inkChg>
        <pc:inkChg chg="add del">
          <ac:chgData name="Viet Anh Nguyen" userId="b95f61ff061388d5" providerId="LiveId" clId="{53E328E6-E103-4AF4-B56B-6EFF25F2648E}" dt="2022-01-17T09:45:34.122" v="1264"/>
          <ac:inkMkLst>
            <pc:docMk/>
            <pc:sldMk cId="36440509" sldId="272"/>
            <ac:inkMk id="105" creationId="{0064A3CA-A44E-4793-9DF8-878E0C4FD265}"/>
          </ac:inkMkLst>
        </pc:inkChg>
        <pc:inkChg chg="add del">
          <ac:chgData name="Viet Anh Nguyen" userId="b95f61ff061388d5" providerId="LiveId" clId="{53E328E6-E103-4AF4-B56B-6EFF25F2648E}" dt="2022-01-17T09:45:34.122" v="1264"/>
          <ac:inkMkLst>
            <pc:docMk/>
            <pc:sldMk cId="36440509" sldId="272"/>
            <ac:inkMk id="106" creationId="{E1F2B816-FEF7-403A-BB8C-94F006C2CDE5}"/>
          </ac:inkMkLst>
        </pc:inkChg>
        <pc:inkChg chg="add del">
          <ac:chgData name="Viet Anh Nguyen" userId="b95f61ff061388d5" providerId="LiveId" clId="{53E328E6-E103-4AF4-B56B-6EFF25F2648E}" dt="2022-01-17T09:45:34.122" v="1264"/>
          <ac:inkMkLst>
            <pc:docMk/>
            <pc:sldMk cId="36440509" sldId="272"/>
            <ac:inkMk id="107" creationId="{5F4DC9DC-3CF4-4A5B-8516-76A312442DCE}"/>
          </ac:inkMkLst>
        </pc:inkChg>
        <pc:inkChg chg="add del">
          <ac:chgData name="Viet Anh Nguyen" userId="b95f61ff061388d5" providerId="LiveId" clId="{53E328E6-E103-4AF4-B56B-6EFF25F2648E}" dt="2022-01-17T09:45:34.122" v="1264"/>
          <ac:inkMkLst>
            <pc:docMk/>
            <pc:sldMk cId="36440509" sldId="272"/>
            <ac:inkMk id="108" creationId="{7AE6A300-2A38-4E2B-8DB1-2A83D7DA3A34}"/>
          </ac:inkMkLst>
        </pc:inkChg>
        <pc:inkChg chg="add">
          <ac:chgData name="Viet Anh Nguyen" userId="b95f61ff061388d5" providerId="LiveId" clId="{53E328E6-E103-4AF4-B56B-6EFF25F2648E}" dt="2022-01-17T09:45:34.122" v="1264"/>
          <ac:inkMkLst>
            <pc:docMk/>
            <pc:sldMk cId="36440509" sldId="272"/>
            <ac:inkMk id="109" creationId="{22793BB9-75CE-45F3-AF63-874730E170C3}"/>
          </ac:inkMkLst>
        </pc:inkChg>
        <pc:inkChg chg="add">
          <ac:chgData name="Viet Anh Nguyen" userId="b95f61ff061388d5" providerId="LiveId" clId="{53E328E6-E103-4AF4-B56B-6EFF25F2648E}" dt="2022-01-17T09:45:34.122" v="1264"/>
          <ac:inkMkLst>
            <pc:docMk/>
            <pc:sldMk cId="36440509" sldId="272"/>
            <ac:inkMk id="110" creationId="{B59CF718-A5E4-4BC4-B053-E188C4AEE7AB}"/>
          </ac:inkMkLst>
        </pc:inkChg>
        <pc:inkChg chg="add del">
          <ac:chgData name="Viet Anh Nguyen" userId="b95f61ff061388d5" providerId="LiveId" clId="{53E328E6-E103-4AF4-B56B-6EFF25F2648E}" dt="2022-01-17T09:45:44.568" v="1274"/>
          <ac:inkMkLst>
            <pc:docMk/>
            <pc:sldMk cId="36440509" sldId="272"/>
            <ac:inkMk id="111" creationId="{4F703BD6-A8B2-4BDF-904B-A6EE10C6A8F2}"/>
          </ac:inkMkLst>
        </pc:inkChg>
        <pc:inkChg chg="add del">
          <ac:chgData name="Viet Anh Nguyen" userId="b95f61ff061388d5" providerId="LiveId" clId="{53E328E6-E103-4AF4-B56B-6EFF25F2648E}" dt="2022-01-17T09:45:44.568" v="1274"/>
          <ac:inkMkLst>
            <pc:docMk/>
            <pc:sldMk cId="36440509" sldId="272"/>
            <ac:inkMk id="112" creationId="{5FAEECFB-D5D6-44D1-924F-79FE2FC7107F}"/>
          </ac:inkMkLst>
        </pc:inkChg>
        <pc:inkChg chg="add del">
          <ac:chgData name="Viet Anh Nguyen" userId="b95f61ff061388d5" providerId="LiveId" clId="{53E328E6-E103-4AF4-B56B-6EFF25F2648E}" dt="2022-01-17T09:45:44.568" v="1274"/>
          <ac:inkMkLst>
            <pc:docMk/>
            <pc:sldMk cId="36440509" sldId="272"/>
            <ac:inkMk id="113" creationId="{262EAE92-EC40-49E4-8F56-6F7C7D61BCF6}"/>
          </ac:inkMkLst>
        </pc:inkChg>
        <pc:inkChg chg="add del">
          <ac:chgData name="Viet Anh Nguyen" userId="b95f61ff061388d5" providerId="LiveId" clId="{53E328E6-E103-4AF4-B56B-6EFF25F2648E}" dt="2022-01-17T09:45:44.568" v="1274"/>
          <ac:inkMkLst>
            <pc:docMk/>
            <pc:sldMk cId="36440509" sldId="272"/>
            <ac:inkMk id="114" creationId="{239D7A38-4D31-4D5A-B8D6-3D8BB4330293}"/>
          </ac:inkMkLst>
        </pc:inkChg>
        <pc:inkChg chg="add del">
          <ac:chgData name="Viet Anh Nguyen" userId="b95f61ff061388d5" providerId="LiveId" clId="{53E328E6-E103-4AF4-B56B-6EFF25F2648E}" dt="2022-01-17T09:45:44.568" v="1274"/>
          <ac:inkMkLst>
            <pc:docMk/>
            <pc:sldMk cId="36440509" sldId="272"/>
            <ac:inkMk id="115" creationId="{2FB84707-F880-4A03-B258-2BA739636BFB}"/>
          </ac:inkMkLst>
        </pc:inkChg>
        <pc:inkChg chg="add del">
          <ac:chgData name="Viet Anh Nguyen" userId="b95f61ff061388d5" providerId="LiveId" clId="{53E328E6-E103-4AF4-B56B-6EFF25F2648E}" dt="2022-01-17T09:45:44.568" v="1274"/>
          <ac:inkMkLst>
            <pc:docMk/>
            <pc:sldMk cId="36440509" sldId="272"/>
            <ac:inkMk id="116" creationId="{3489DA83-DD58-45C4-9435-A1F45B465710}"/>
          </ac:inkMkLst>
        </pc:inkChg>
        <pc:inkChg chg="add del">
          <ac:chgData name="Viet Anh Nguyen" userId="b95f61ff061388d5" providerId="LiveId" clId="{53E328E6-E103-4AF4-B56B-6EFF25F2648E}" dt="2022-01-17T09:45:44.568" v="1274"/>
          <ac:inkMkLst>
            <pc:docMk/>
            <pc:sldMk cId="36440509" sldId="272"/>
            <ac:inkMk id="117" creationId="{1099A27B-5FE4-480E-8376-6FD7A042134B}"/>
          </ac:inkMkLst>
        </pc:inkChg>
        <pc:inkChg chg="add del">
          <ac:chgData name="Viet Anh Nguyen" userId="b95f61ff061388d5" providerId="LiveId" clId="{53E328E6-E103-4AF4-B56B-6EFF25F2648E}" dt="2022-01-17T09:45:44.568" v="1274"/>
          <ac:inkMkLst>
            <pc:docMk/>
            <pc:sldMk cId="36440509" sldId="272"/>
            <ac:inkMk id="118" creationId="{424417A4-88C8-41E1-84ED-7D8BEDAE2FE6}"/>
          </ac:inkMkLst>
        </pc:inkChg>
        <pc:inkChg chg="add del">
          <ac:chgData name="Viet Anh Nguyen" userId="b95f61ff061388d5" providerId="LiveId" clId="{53E328E6-E103-4AF4-B56B-6EFF25F2648E}" dt="2022-01-17T09:45:44.568" v="1274"/>
          <ac:inkMkLst>
            <pc:docMk/>
            <pc:sldMk cId="36440509" sldId="272"/>
            <ac:inkMk id="119" creationId="{6482E250-8346-4404-B56D-8FAFA706BCB8}"/>
          </ac:inkMkLst>
        </pc:inkChg>
        <pc:inkChg chg="add del">
          <ac:chgData name="Viet Anh Nguyen" userId="b95f61ff061388d5" providerId="LiveId" clId="{53E328E6-E103-4AF4-B56B-6EFF25F2648E}" dt="2022-01-17T09:45:45.690" v="1277"/>
          <ac:inkMkLst>
            <pc:docMk/>
            <pc:sldMk cId="36440509" sldId="272"/>
            <ac:inkMk id="120" creationId="{D9E87547-0E79-4A81-B858-ADD7679A6FB6}"/>
          </ac:inkMkLst>
        </pc:inkChg>
        <pc:inkChg chg="add del">
          <ac:chgData name="Viet Anh Nguyen" userId="b95f61ff061388d5" providerId="LiveId" clId="{53E328E6-E103-4AF4-B56B-6EFF25F2648E}" dt="2022-01-17T09:45:45.690" v="1277"/>
          <ac:inkMkLst>
            <pc:docMk/>
            <pc:sldMk cId="36440509" sldId="272"/>
            <ac:inkMk id="121" creationId="{6ADEDA10-6BCA-4076-B529-02AB875F5258}"/>
          </ac:inkMkLst>
        </pc:inkChg>
        <pc:inkChg chg="add del">
          <ac:chgData name="Viet Anh Nguyen" userId="b95f61ff061388d5" providerId="LiveId" clId="{53E328E6-E103-4AF4-B56B-6EFF25F2648E}" dt="2022-01-17T09:45:45.690" v="1277"/>
          <ac:inkMkLst>
            <pc:docMk/>
            <pc:sldMk cId="36440509" sldId="272"/>
            <ac:inkMk id="122" creationId="{A670F09E-C1CC-4E22-ADBC-9981EC9D4E6D}"/>
          </ac:inkMkLst>
        </pc:inkChg>
        <pc:inkChg chg="add del">
          <ac:chgData name="Viet Anh Nguyen" userId="b95f61ff061388d5" providerId="LiveId" clId="{53E328E6-E103-4AF4-B56B-6EFF25F2648E}" dt="2022-01-17T09:45:47.314" v="1281"/>
          <ac:inkMkLst>
            <pc:docMk/>
            <pc:sldMk cId="36440509" sldId="272"/>
            <ac:inkMk id="123" creationId="{6E305292-39D8-411F-9DA7-09FBBAB032E8}"/>
          </ac:inkMkLst>
        </pc:inkChg>
        <pc:inkChg chg="add del">
          <ac:chgData name="Viet Anh Nguyen" userId="b95f61ff061388d5" providerId="LiveId" clId="{53E328E6-E103-4AF4-B56B-6EFF25F2648E}" dt="2022-01-17T09:45:47.314" v="1281"/>
          <ac:inkMkLst>
            <pc:docMk/>
            <pc:sldMk cId="36440509" sldId="272"/>
            <ac:inkMk id="124" creationId="{1D702E09-3FD2-40FD-A26F-40D6E423E472}"/>
          </ac:inkMkLst>
        </pc:inkChg>
        <pc:inkChg chg="add del">
          <ac:chgData name="Viet Anh Nguyen" userId="b95f61ff061388d5" providerId="LiveId" clId="{53E328E6-E103-4AF4-B56B-6EFF25F2648E}" dt="2022-01-17T09:45:47.314" v="1281"/>
          <ac:inkMkLst>
            <pc:docMk/>
            <pc:sldMk cId="36440509" sldId="272"/>
            <ac:inkMk id="125" creationId="{CCE0D398-6A5D-4192-85CD-9CDA3A079B81}"/>
          </ac:inkMkLst>
        </pc:inkChg>
        <pc:inkChg chg="add del">
          <ac:chgData name="Viet Anh Nguyen" userId="b95f61ff061388d5" providerId="LiveId" clId="{53E328E6-E103-4AF4-B56B-6EFF25F2648E}" dt="2022-01-17T09:45:47.314" v="1281"/>
          <ac:inkMkLst>
            <pc:docMk/>
            <pc:sldMk cId="36440509" sldId="272"/>
            <ac:inkMk id="126" creationId="{C4DE68E1-5D97-4977-8194-888BF742B4EA}"/>
          </ac:inkMkLst>
        </pc:inkChg>
        <pc:inkChg chg="add">
          <ac:chgData name="Viet Anh Nguyen" userId="b95f61ff061388d5" providerId="LiveId" clId="{53E328E6-E103-4AF4-B56B-6EFF25F2648E}" dt="2022-01-17T09:45:47.314" v="1281"/>
          <ac:inkMkLst>
            <pc:docMk/>
            <pc:sldMk cId="36440509" sldId="272"/>
            <ac:inkMk id="127" creationId="{911B1E90-4351-4193-A952-F4D65AEA870A}"/>
          </ac:inkMkLst>
        </pc:inkChg>
        <pc:inkChg chg="add del">
          <ac:chgData name="Viet Anh Nguyen" userId="b95f61ff061388d5" providerId="LiveId" clId="{53E328E6-E103-4AF4-B56B-6EFF25F2648E}" dt="2022-01-17T09:46:01.942" v="1284"/>
          <ac:inkMkLst>
            <pc:docMk/>
            <pc:sldMk cId="36440509" sldId="272"/>
            <ac:inkMk id="128" creationId="{6001FD89-0442-4196-A5BE-E8792FA1277E}"/>
          </ac:inkMkLst>
        </pc:inkChg>
        <pc:inkChg chg="add del">
          <ac:chgData name="Viet Anh Nguyen" userId="b95f61ff061388d5" providerId="LiveId" clId="{53E328E6-E103-4AF4-B56B-6EFF25F2648E}" dt="2022-01-17T09:46:01.942" v="1284"/>
          <ac:inkMkLst>
            <pc:docMk/>
            <pc:sldMk cId="36440509" sldId="272"/>
            <ac:inkMk id="129" creationId="{9E969633-F2CD-4B38-B603-2AC7EF194DDC}"/>
          </ac:inkMkLst>
        </pc:inkChg>
        <pc:inkChg chg="add">
          <ac:chgData name="Viet Anh Nguyen" userId="b95f61ff061388d5" providerId="LiveId" clId="{53E328E6-E103-4AF4-B56B-6EFF25F2648E}" dt="2022-01-17T09:46:01.942" v="1284"/>
          <ac:inkMkLst>
            <pc:docMk/>
            <pc:sldMk cId="36440509" sldId="272"/>
            <ac:inkMk id="130" creationId="{9F038895-582B-4F04-BEC4-9E8016AD2214}"/>
          </ac:inkMkLst>
        </pc:inkChg>
      </pc:sldChg>
      <pc:sldChg chg="del">
        <pc:chgData name="Viet Anh Nguyen" userId="b95f61ff061388d5" providerId="LiveId" clId="{53E328E6-E103-4AF4-B56B-6EFF25F2648E}" dt="2022-01-17T08:49:08.449" v="529" actId="2696"/>
        <pc:sldMkLst>
          <pc:docMk/>
          <pc:sldMk cId="1140635162" sldId="273"/>
        </pc:sldMkLst>
      </pc:sldChg>
      <pc:sldChg chg="addSp delSp modSp add mod">
        <pc:chgData name="Viet Anh Nguyen" userId="b95f61ff061388d5" providerId="LiveId" clId="{53E328E6-E103-4AF4-B56B-6EFF25F2648E}" dt="2022-01-17T08:52:41.355" v="677"/>
        <pc:sldMkLst>
          <pc:docMk/>
          <pc:sldMk cId="3245045668" sldId="273"/>
        </pc:sldMkLst>
        <pc:inkChg chg="add del">
          <ac:chgData name="Viet Anh Nguyen" userId="b95f61ff061388d5" providerId="LiveId" clId="{53E328E6-E103-4AF4-B56B-6EFF25F2648E}" dt="2022-01-17T08:50:54.359" v="533"/>
          <ac:inkMkLst>
            <pc:docMk/>
            <pc:sldMk cId="3245045668" sldId="273"/>
            <ac:inkMk id="3" creationId="{344FFDF5-6C03-424A-823D-76087D2A4055}"/>
          </ac:inkMkLst>
        </pc:inkChg>
        <pc:inkChg chg="add del">
          <ac:chgData name="Viet Anh Nguyen" userId="b95f61ff061388d5" providerId="LiveId" clId="{53E328E6-E103-4AF4-B56B-6EFF25F2648E}" dt="2022-01-17T08:50:54.359" v="533"/>
          <ac:inkMkLst>
            <pc:docMk/>
            <pc:sldMk cId="3245045668" sldId="273"/>
            <ac:inkMk id="4" creationId="{8E1ED42C-E84C-456E-8D03-3AB11ED05BAA}"/>
          </ac:inkMkLst>
        </pc:inkChg>
        <pc:inkChg chg="add">
          <ac:chgData name="Viet Anh Nguyen" userId="b95f61ff061388d5" providerId="LiveId" clId="{53E328E6-E103-4AF4-B56B-6EFF25F2648E}" dt="2022-01-17T08:50:54.359" v="533"/>
          <ac:inkMkLst>
            <pc:docMk/>
            <pc:sldMk cId="3245045668" sldId="273"/>
            <ac:inkMk id="5" creationId="{E662BD9A-52E6-483D-9D49-4191B323722E}"/>
          </ac:inkMkLst>
        </pc:inkChg>
        <pc:inkChg chg="add del">
          <ac:chgData name="Viet Anh Nguyen" userId="b95f61ff061388d5" providerId="LiveId" clId="{53E328E6-E103-4AF4-B56B-6EFF25F2648E}" dt="2022-01-17T08:51:01.657" v="543"/>
          <ac:inkMkLst>
            <pc:docMk/>
            <pc:sldMk cId="3245045668" sldId="273"/>
            <ac:inkMk id="6" creationId="{C8178169-B390-4B21-925D-3DE34CC10D55}"/>
          </ac:inkMkLst>
        </pc:inkChg>
        <pc:inkChg chg="add del">
          <ac:chgData name="Viet Anh Nguyen" userId="b95f61ff061388d5" providerId="LiveId" clId="{53E328E6-E103-4AF4-B56B-6EFF25F2648E}" dt="2022-01-17T08:51:01.657" v="543"/>
          <ac:inkMkLst>
            <pc:docMk/>
            <pc:sldMk cId="3245045668" sldId="273"/>
            <ac:inkMk id="7" creationId="{65A4D2F4-B738-42CE-A9A7-A15C67ED90A7}"/>
          </ac:inkMkLst>
        </pc:inkChg>
        <pc:inkChg chg="add del">
          <ac:chgData name="Viet Anh Nguyen" userId="b95f61ff061388d5" providerId="LiveId" clId="{53E328E6-E103-4AF4-B56B-6EFF25F2648E}" dt="2022-01-17T08:51:01.657" v="543"/>
          <ac:inkMkLst>
            <pc:docMk/>
            <pc:sldMk cId="3245045668" sldId="273"/>
            <ac:inkMk id="8" creationId="{B73E3CBD-DB5C-4F5C-90F9-D67782F9A8A2}"/>
          </ac:inkMkLst>
        </pc:inkChg>
        <pc:inkChg chg="add del">
          <ac:chgData name="Viet Anh Nguyen" userId="b95f61ff061388d5" providerId="LiveId" clId="{53E328E6-E103-4AF4-B56B-6EFF25F2648E}" dt="2022-01-17T08:51:01.657" v="543"/>
          <ac:inkMkLst>
            <pc:docMk/>
            <pc:sldMk cId="3245045668" sldId="273"/>
            <ac:inkMk id="9" creationId="{0A6FC9E7-B4CE-4E72-A53F-86906330BEBD}"/>
          </ac:inkMkLst>
        </pc:inkChg>
        <pc:inkChg chg="add del">
          <ac:chgData name="Viet Anh Nguyen" userId="b95f61ff061388d5" providerId="LiveId" clId="{53E328E6-E103-4AF4-B56B-6EFF25F2648E}" dt="2022-01-17T08:51:01.657" v="543"/>
          <ac:inkMkLst>
            <pc:docMk/>
            <pc:sldMk cId="3245045668" sldId="273"/>
            <ac:inkMk id="10" creationId="{3FD09C55-945B-4F2F-9C92-4E39CF9B9E21}"/>
          </ac:inkMkLst>
        </pc:inkChg>
        <pc:inkChg chg="add del">
          <ac:chgData name="Viet Anh Nguyen" userId="b95f61ff061388d5" providerId="LiveId" clId="{53E328E6-E103-4AF4-B56B-6EFF25F2648E}" dt="2022-01-17T08:51:01.657" v="543"/>
          <ac:inkMkLst>
            <pc:docMk/>
            <pc:sldMk cId="3245045668" sldId="273"/>
            <ac:inkMk id="11" creationId="{C1993DCA-2A4D-4A76-94AE-DFB681EA3531}"/>
          </ac:inkMkLst>
        </pc:inkChg>
        <pc:inkChg chg="add del">
          <ac:chgData name="Viet Anh Nguyen" userId="b95f61ff061388d5" providerId="LiveId" clId="{53E328E6-E103-4AF4-B56B-6EFF25F2648E}" dt="2022-01-17T08:51:01.657" v="543"/>
          <ac:inkMkLst>
            <pc:docMk/>
            <pc:sldMk cId="3245045668" sldId="273"/>
            <ac:inkMk id="12" creationId="{EEF4A61E-B942-40E6-8A09-84073F8C5EB5}"/>
          </ac:inkMkLst>
        </pc:inkChg>
        <pc:inkChg chg="add del">
          <ac:chgData name="Viet Anh Nguyen" userId="b95f61ff061388d5" providerId="LiveId" clId="{53E328E6-E103-4AF4-B56B-6EFF25F2648E}" dt="2022-01-17T08:51:01.657" v="543"/>
          <ac:inkMkLst>
            <pc:docMk/>
            <pc:sldMk cId="3245045668" sldId="273"/>
            <ac:inkMk id="13" creationId="{A8E13A97-1BA3-49C8-9184-73D87027733F}"/>
          </ac:inkMkLst>
        </pc:inkChg>
        <pc:inkChg chg="add del">
          <ac:chgData name="Viet Anh Nguyen" userId="b95f61ff061388d5" providerId="LiveId" clId="{53E328E6-E103-4AF4-B56B-6EFF25F2648E}" dt="2022-01-17T08:51:01.657" v="543"/>
          <ac:inkMkLst>
            <pc:docMk/>
            <pc:sldMk cId="3245045668" sldId="273"/>
            <ac:inkMk id="14" creationId="{843D1ADF-B263-4A85-A982-98A63AC37941}"/>
          </ac:inkMkLst>
        </pc:inkChg>
        <pc:inkChg chg="add">
          <ac:chgData name="Viet Anh Nguyen" userId="b95f61ff061388d5" providerId="LiveId" clId="{53E328E6-E103-4AF4-B56B-6EFF25F2648E}" dt="2022-01-17T08:51:01.657" v="543"/>
          <ac:inkMkLst>
            <pc:docMk/>
            <pc:sldMk cId="3245045668" sldId="273"/>
            <ac:inkMk id="15" creationId="{DF0BDF42-26C8-476E-BDBF-69B55646E1B0}"/>
          </ac:inkMkLst>
        </pc:inkChg>
        <pc:inkChg chg="add">
          <ac:chgData name="Viet Anh Nguyen" userId="b95f61ff061388d5" providerId="LiveId" clId="{53E328E6-E103-4AF4-B56B-6EFF25F2648E}" dt="2022-01-17T08:51:01.657" v="543"/>
          <ac:inkMkLst>
            <pc:docMk/>
            <pc:sldMk cId="3245045668" sldId="273"/>
            <ac:inkMk id="16" creationId="{1477091C-0B71-4A65-B1B6-21C95B065CEC}"/>
          </ac:inkMkLst>
        </pc:inkChg>
        <pc:inkChg chg="add del">
          <ac:chgData name="Viet Anh Nguyen" userId="b95f61ff061388d5" providerId="LiveId" clId="{53E328E6-E103-4AF4-B56B-6EFF25F2648E}" dt="2022-01-17T08:51:07.056" v="552"/>
          <ac:inkMkLst>
            <pc:docMk/>
            <pc:sldMk cId="3245045668" sldId="273"/>
            <ac:inkMk id="17" creationId="{13CDFC32-1694-45F3-92EA-831C0884A919}"/>
          </ac:inkMkLst>
        </pc:inkChg>
        <pc:inkChg chg="add del">
          <ac:chgData name="Viet Anh Nguyen" userId="b95f61ff061388d5" providerId="LiveId" clId="{53E328E6-E103-4AF4-B56B-6EFF25F2648E}" dt="2022-01-17T08:51:07.056" v="552"/>
          <ac:inkMkLst>
            <pc:docMk/>
            <pc:sldMk cId="3245045668" sldId="273"/>
            <ac:inkMk id="18" creationId="{965DDE10-B512-485E-99BB-21E5E54FE1EE}"/>
          </ac:inkMkLst>
        </pc:inkChg>
        <pc:inkChg chg="add del">
          <ac:chgData name="Viet Anh Nguyen" userId="b95f61ff061388d5" providerId="LiveId" clId="{53E328E6-E103-4AF4-B56B-6EFF25F2648E}" dt="2022-01-17T08:51:07.056" v="552"/>
          <ac:inkMkLst>
            <pc:docMk/>
            <pc:sldMk cId="3245045668" sldId="273"/>
            <ac:inkMk id="19" creationId="{DA959B86-B0F8-4818-BC46-AD6DA141D18C}"/>
          </ac:inkMkLst>
        </pc:inkChg>
        <pc:inkChg chg="add del">
          <ac:chgData name="Viet Anh Nguyen" userId="b95f61ff061388d5" providerId="LiveId" clId="{53E328E6-E103-4AF4-B56B-6EFF25F2648E}" dt="2022-01-17T08:51:07.056" v="552"/>
          <ac:inkMkLst>
            <pc:docMk/>
            <pc:sldMk cId="3245045668" sldId="273"/>
            <ac:inkMk id="20" creationId="{97139656-1223-4AA3-9E26-41276231608D}"/>
          </ac:inkMkLst>
        </pc:inkChg>
        <pc:inkChg chg="add del">
          <ac:chgData name="Viet Anh Nguyen" userId="b95f61ff061388d5" providerId="LiveId" clId="{53E328E6-E103-4AF4-B56B-6EFF25F2648E}" dt="2022-01-17T08:51:07.056" v="552"/>
          <ac:inkMkLst>
            <pc:docMk/>
            <pc:sldMk cId="3245045668" sldId="273"/>
            <ac:inkMk id="21" creationId="{5EEF1EA4-AB49-439A-851B-571D0281E5AA}"/>
          </ac:inkMkLst>
        </pc:inkChg>
        <pc:inkChg chg="add del">
          <ac:chgData name="Viet Anh Nguyen" userId="b95f61ff061388d5" providerId="LiveId" clId="{53E328E6-E103-4AF4-B56B-6EFF25F2648E}" dt="2022-01-17T08:51:07.056" v="552"/>
          <ac:inkMkLst>
            <pc:docMk/>
            <pc:sldMk cId="3245045668" sldId="273"/>
            <ac:inkMk id="22" creationId="{18389CD3-937B-4733-8658-EBA7E859BC61}"/>
          </ac:inkMkLst>
        </pc:inkChg>
        <pc:inkChg chg="add del">
          <ac:chgData name="Viet Anh Nguyen" userId="b95f61ff061388d5" providerId="LiveId" clId="{53E328E6-E103-4AF4-B56B-6EFF25F2648E}" dt="2022-01-17T08:51:07.056" v="552"/>
          <ac:inkMkLst>
            <pc:docMk/>
            <pc:sldMk cId="3245045668" sldId="273"/>
            <ac:inkMk id="23" creationId="{02039F81-9D8A-47DA-AE23-A6A0B039E20D}"/>
          </ac:inkMkLst>
        </pc:inkChg>
        <pc:inkChg chg="add del">
          <ac:chgData name="Viet Anh Nguyen" userId="b95f61ff061388d5" providerId="LiveId" clId="{53E328E6-E103-4AF4-B56B-6EFF25F2648E}" dt="2022-01-17T08:51:07.056" v="552"/>
          <ac:inkMkLst>
            <pc:docMk/>
            <pc:sldMk cId="3245045668" sldId="273"/>
            <ac:inkMk id="24" creationId="{B14E9732-96E6-4D9C-9D0D-F903F9438E75}"/>
          </ac:inkMkLst>
        </pc:inkChg>
        <pc:inkChg chg="add">
          <ac:chgData name="Viet Anh Nguyen" userId="b95f61ff061388d5" providerId="LiveId" clId="{53E328E6-E103-4AF4-B56B-6EFF25F2648E}" dt="2022-01-17T08:51:07.056" v="552"/>
          <ac:inkMkLst>
            <pc:docMk/>
            <pc:sldMk cId="3245045668" sldId="273"/>
            <ac:inkMk id="25" creationId="{E61CB3AF-29ED-4FF0-A04F-3AE8FCE08D6C}"/>
          </ac:inkMkLst>
        </pc:inkChg>
        <pc:inkChg chg="add del">
          <ac:chgData name="Viet Anh Nguyen" userId="b95f61ff061388d5" providerId="LiveId" clId="{53E328E6-E103-4AF4-B56B-6EFF25F2648E}" dt="2022-01-17T08:51:09.285" v="556"/>
          <ac:inkMkLst>
            <pc:docMk/>
            <pc:sldMk cId="3245045668" sldId="273"/>
            <ac:inkMk id="26" creationId="{84A8A970-F1E5-432D-B0D8-2C896665C853}"/>
          </ac:inkMkLst>
        </pc:inkChg>
        <pc:inkChg chg="add del">
          <ac:chgData name="Viet Anh Nguyen" userId="b95f61ff061388d5" providerId="LiveId" clId="{53E328E6-E103-4AF4-B56B-6EFF25F2648E}" dt="2022-01-17T08:51:09.285" v="556"/>
          <ac:inkMkLst>
            <pc:docMk/>
            <pc:sldMk cId="3245045668" sldId="273"/>
            <ac:inkMk id="27" creationId="{D319D661-61C1-44E8-9EDD-FF06D52CB026}"/>
          </ac:inkMkLst>
        </pc:inkChg>
        <pc:inkChg chg="add del">
          <ac:chgData name="Viet Anh Nguyen" userId="b95f61ff061388d5" providerId="LiveId" clId="{53E328E6-E103-4AF4-B56B-6EFF25F2648E}" dt="2022-01-17T08:51:09.285" v="556"/>
          <ac:inkMkLst>
            <pc:docMk/>
            <pc:sldMk cId="3245045668" sldId="273"/>
            <ac:inkMk id="28" creationId="{28BB5B65-C6AB-426A-99F8-7CB605170562}"/>
          </ac:inkMkLst>
        </pc:inkChg>
        <pc:inkChg chg="add del">
          <ac:chgData name="Viet Anh Nguyen" userId="b95f61ff061388d5" providerId="LiveId" clId="{53E328E6-E103-4AF4-B56B-6EFF25F2648E}" dt="2022-01-17T08:51:17.556" v="577"/>
          <ac:inkMkLst>
            <pc:docMk/>
            <pc:sldMk cId="3245045668" sldId="273"/>
            <ac:inkMk id="29" creationId="{739A0A12-0838-4D5B-968D-EFBE111370F3}"/>
          </ac:inkMkLst>
        </pc:inkChg>
        <pc:inkChg chg="add del">
          <ac:chgData name="Viet Anh Nguyen" userId="b95f61ff061388d5" providerId="LiveId" clId="{53E328E6-E103-4AF4-B56B-6EFF25F2648E}" dt="2022-01-17T08:51:17.556" v="577"/>
          <ac:inkMkLst>
            <pc:docMk/>
            <pc:sldMk cId="3245045668" sldId="273"/>
            <ac:inkMk id="30" creationId="{371B7F05-3C8E-4B88-8626-8D0A6680CA1A}"/>
          </ac:inkMkLst>
        </pc:inkChg>
        <pc:inkChg chg="add del">
          <ac:chgData name="Viet Anh Nguyen" userId="b95f61ff061388d5" providerId="LiveId" clId="{53E328E6-E103-4AF4-B56B-6EFF25F2648E}" dt="2022-01-17T08:51:17.556" v="577"/>
          <ac:inkMkLst>
            <pc:docMk/>
            <pc:sldMk cId="3245045668" sldId="273"/>
            <ac:inkMk id="31" creationId="{3CC0D7AF-D96E-4F7B-BCC6-A618ABBBBF4B}"/>
          </ac:inkMkLst>
        </pc:inkChg>
        <pc:inkChg chg="add del">
          <ac:chgData name="Viet Anh Nguyen" userId="b95f61ff061388d5" providerId="LiveId" clId="{53E328E6-E103-4AF4-B56B-6EFF25F2648E}" dt="2022-01-17T08:51:17.556" v="577"/>
          <ac:inkMkLst>
            <pc:docMk/>
            <pc:sldMk cId="3245045668" sldId="273"/>
            <ac:inkMk id="32" creationId="{5FAD4B15-6569-416D-9BED-10180C4958A9}"/>
          </ac:inkMkLst>
        </pc:inkChg>
        <pc:inkChg chg="add del">
          <ac:chgData name="Viet Anh Nguyen" userId="b95f61ff061388d5" providerId="LiveId" clId="{53E328E6-E103-4AF4-B56B-6EFF25F2648E}" dt="2022-01-17T08:51:17.556" v="577"/>
          <ac:inkMkLst>
            <pc:docMk/>
            <pc:sldMk cId="3245045668" sldId="273"/>
            <ac:inkMk id="33" creationId="{8E035189-C147-4135-B43B-39ADC8D0050A}"/>
          </ac:inkMkLst>
        </pc:inkChg>
        <pc:inkChg chg="add del">
          <ac:chgData name="Viet Anh Nguyen" userId="b95f61ff061388d5" providerId="LiveId" clId="{53E328E6-E103-4AF4-B56B-6EFF25F2648E}" dt="2022-01-17T08:51:17.556" v="577"/>
          <ac:inkMkLst>
            <pc:docMk/>
            <pc:sldMk cId="3245045668" sldId="273"/>
            <ac:inkMk id="34" creationId="{C010F560-1B8D-4B4A-99F4-D5F69F49CFDB}"/>
          </ac:inkMkLst>
        </pc:inkChg>
        <pc:inkChg chg="add del">
          <ac:chgData name="Viet Anh Nguyen" userId="b95f61ff061388d5" providerId="LiveId" clId="{53E328E6-E103-4AF4-B56B-6EFF25F2648E}" dt="2022-01-17T08:51:17.556" v="577"/>
          <ac:inkMkLst>
            <pc:docMk/>
            <pc:sldMk cId="3245045668" sldId="273"/>
            <ac:inkMk id="35" creationId="{63EF660F-29A2-47C1-88CA-D9BAD5B9A6B5}"/>
          </ac:inkMkLst>
        </pc:inkChg>
        <pc:inkChg chg="add del">
          <ac:chgData name="Viet Anh Nguyen" userId="b95f61ff061388d5" providerId="LiveId" clId="{53E328E6-E103-4AF4-B56B-6EFF25F2648E}" dt="2022-01-17T08:51:17.556" v="577"/>
          <ac:inkMkLst>
            <pc:docMk/>
            <pc:sldMk cId="3245045668" sldId="273"/>
            <ac:inkMk id="36" creationId="{014BFDF4-13ED-4BD0-9966-B70AA830185A}"/>
          </ac:inkMkLst>
        </pc:inkChg>
        <pc:inkChg chg="add del">
          <ac:chgData name="Viet Anh Nguyen" userId="b95f61ff061388d5" providerId="LiveId" clId="{53E328E6-E103-4AF4-B56B-6EFF25F2648E}" dt="2022-01-17T08:51:17.556" v="577"/>
          <ac:inkMkLst>
            <pc:docMk/>
            <pc:sldMk cId="3245045668" sldId="273"/>
            <ac:inkMk id="37" creationId="{237C9D28-42E8-41A7-938E-779B556E7FB8}"/>
          </ac:inkMkLst>
        </pc:inkChg>
        <pc:inkChg chg="add del">
          <ac:chgData name="Viet Anh Nguyen" userId="b95f61ff061388d5" providerId="LiveId" clId="{53E328E6-E103-4AF4-B56B-6EFF25F2648E}" dt="2022-01-17T08:51:17.556" v="577"/>
          <ac:inkMkLst>
            <pc:docMk/>
            <pc:sldMk cId="3245045668" sldId="273"/>
            <ac:inkMk id="38" creationId="{E2BF6713-012B-410D-B3A6-910D33AE45FA}"/>
          </ac:inkMkLst>
        </pc:inkChg>
        <pc:inkChg chg="add del">
          <ac:chgData name="Viet Anh Nguyen" userId="b95f61ff061388d5" providerId="LiveId" clId="{53E328E6-E103-4AF4-B56B-6EFF25F2648E}" dt="2022-01-17T08:51:17.556" v="577"/>
          <ac:inkMkLst>
            <pc:docMk/>
            <pc:sldMk cId="3245045668" sldId="273"/>
            <ac:inkMk id="39" creationId="{5CABCEE5-7328-4D42-A38F-D3A0AAA0B4A8}"/>
          </ac:inkMkLst>
        </pc:inkChg>
        <pc:inkChg chg="add del">
          <ac:chgData name="Viet Anh Nguyen" userId="b95f61ff061388d5" providerId="LiveId" clId="{53E328E6-E103-4AF4-B56B-6EFF25F2648E}" dt="2022-01-17T08:51:17.556" v="577"/>
          <ac:inkMkLst>
            <pc:docMk/>
            <pc:sldMk cId="3245045668" sldId="273"/>
            <ac:inkMk id="40" creationId="{DD1FD47A-BE2C-47A5-8982-C7BEBE6F71DA}"/>
          </ac:inkMkLst>
        </pc:inkChg>
        <pc:inkChg chg="add del">
          <ac:chgData name="Viet Anh Nguyen" userId="b95f61ff061388d5" providerId="LiveId" clId="{53E328E6-E103-4AF4-B56B-6EFF25F2648E}" dt="2022-01-17T08:51:17.556" v="577"/>
          <ac:inkMkLst>
            <pc:docMk/>
            <pc:sldMk cId="3245045668" sldId="273"/>
            <ac:inkMk id="41" creationId="{749E6E04-DAE7-4A87-8438-5CFB3C0BF991}"/>
          </ac:inkMkLst>
        </pc:inkChg>
        <pc:inkChg chg="add del">
          <ac:chgData name="Viet Anh Nguyen" userId="b95f61ff061388d5" providerId="LiveId" clId="{53E328E6-E103-4AF4-B56B-6EFF25F2648E}" dt="2022-01-17T08:51:17.556" v="577"/>
          <ac:inkMkLst>
            <pc:docMk/>
            <pc:sldMk cId="3245045668" sldId="273"/>
            <ac:inkMk id="42" creationId="{EA917828-7916-417E-8D58-BD6010CF8F34}"/>
          </ac:inkMkLst>
        </pc:inkChg>
        <pc:inkChg chg="add del">
          <ac:chgData name="Viet Anh Nguyen" userId="b95f61ff061388d5" providerId="LiveId" clId="{53E328E6-E103-4AF4-B56B-6EFF25F2648E}" dt="2022-01-17T08:51:17.556" v="577"/>
          <ac:inkMkLst>
            <pc:docMk/>
            <pc:sldMk cId="3245045668" sldId="273"/>
            <ac:inkMk id="43" creationId="{4668A97F-6ABC-487D-A2BF-FEC24CA35A11}"/>
          </ac:inkMkLst>
        </pc:inkChg>
        <pc:inkChg chg="add del">
          <ac:chgData name="Viet Anh Nguyen" userId="b95f61ff061388d5" providerId="LiveId" clId="{53E328E6-E103-4AF4-B56B-6EFF25F2648E}" dt="2022-01-17T08:51:17.556" v="577"/>
          <ac:inkMkLst>
            <pc:docMk/>
            <pc:sldMk cId="3245045668" sldId="273"/>
            <ac:inkMk id="44" creationId="{9F6BDCDF-C8E0-4EBB-95F1-689A4E43F0A7}"/>
          </ac:inkMkLst>
        </pc:inkChg>
        <pc:inkChg chg="add">
          <ac:chgData name="Viet Anh Nguyen" userId="b95f61ff061388d5" providerId="LiveId" clId="{53E328E6-E103-4AF4-B56B-6EFF25F2648E}" dt="2022-01-17T08:51:14.674" v="572" actId="9405"/>
          <ac:inkMkLst>
            <pc:docMk/>
            <pc:sldMk cId="3245045668" sldId="273"/>
            <ac:inkMk id="45" creationId="{C2C0142F-83A8-42A5-989B-794AD6E5B876}"/>
          </ac:inkMkLst>
        </pc:inkChg>
        <pc:inkChg chg="add del">
          <ac:chgData name="Viet Anh Nguyen" userId="b95f61ff061388d5" providerId="LiveId" clId="{53E328E6-E103-4AF4-B56B-6EFF25F2648E}" dt="2022-01-17T08:51:17.556" v="577"/>
          <ac:inkMkLst>
            <pc:docMk/>
            <pc:sldMk cId="3245045668" sldId="273"/>
            <ac:inkMk id="46" creationId="{5C5D9497-292C-4407-89EE-A3C4039E568B}"/>
          </ac:inkMkLst>
        </pc:inkChg>
        <pc:inkChg chg="add del">
          <ac:chgData name="Viet Anh Nguyen" userId="b95f61ff061388d5" providerId="LiveId" clId="{53E328E6-E103-4AF4-B56B-6EFF25F2648E}" dt="2022-01-17T08:51:17.556" v="577"/>
          <ac:inkMkLst>
            <pc:docMk/>
            <pc:sldMk cId="3245045668" sldId="273"/>
            <ac:inkMk id="47" creationId="{FE779896-5623-43EF-8CD0-CD29478DEF82}"/>
          </ac:inkMkLst>
        </pc:inkChg>
        <pc:inkChg chg="add del">
          <ac:chgData name="Viet Anh Nguyen" userId="b95f61ff061388d5" providerId="LiveId" clId="{53E328E6-E103-4AF4-B56B-6EFF25F2648E}" dt="2022-01-17T08:51:17.556" v="577"/>
          <ac:inkMkLst>
            <pc:docMk/>
            <pc:sldMk cId="3245045668" sldId="273"/>
            <ac:inkMk id="48" creationId="{2B76D9C7-35A2-4C7F-B365-0521B648F8D6}"/>
          </ac:inkMkLst>
        </pc:inkChg>
        <pc:inkChg chg="add del">
          <ac:chgData name="Viet Anh Nguyen" userId="b95f61ff061388d5" providerId="LiveId" clId="{53E328E6-E103-4AF4-B56B-6EFF25F2648E}" dt="2022-01-17T08:51:17.556" v="577"/>
          <ac:inkMkLst>
            <pc:docMk/>
            <pc:sldMk cId="3245045668" sldId="273"/>
            <ac:inkMk id="49" creationId="{A9ED9C83-C984-4F4A-83A0-DE6BD18D4CAD}"/>
          </ac:inkMkLst>
        </pc:inkChg>
        <pc:inkChg chg="add mod">
          <ac:chgData name="Viet Anh Nguyen" userId="b95f61ff061388d5" providerId="LiveId" clId="{53E328E6-E103-4AF4-B56B-6EFF25F2648E}" dt="2022-01-17T08:51:22.816" v="579"/>
          <ac:inkMkLst>
            <pc:docMk/>
            <pc:sldMk cId="3245045668" sldId="273"/>
            <ac:inkMk id="50" creationId="{9657EC8C-6BF7-415A-8E40-0FB15DD38EC6}"/>
          </ac:inkMkLst>
        </pc:inkChg>
        <pc:inkChg chg="add">
          <ac:chgData name="Viet Anh Nguyen" userId="b95f61ff061388d5" providerId="LiveId" clId="{53E328E6-E103-4AF4-B56B-6EFF25F2648E}" dt="2022-01-17T08:51:17.556" v="577"/>
          <ac:inkMkLst>
            <pc:docMk/>
            <pc:sldMk cId="3245045668" sldId="273"/>
            <ac:inkMk id="51" creationId="{9EA9C27C-BE02-4F54-9AF6-A3EC1EBF18A2}"/>
          </ac:inkMkLst>
        </pc:inkChg>
        <pc:inkChg chg="add del">
          <ac:chgData name="Viet Anh Nguyen" userId="b95f61ff061388d5" providerId="LiveId" clId="{53E328E6-E103-4AF4-B56B-6EFF25F2648E}" dt="2022-01-17T08:51:17.556" v="577"/>
          <ac:inkMkLst>
            <pc:docMk/>
            <pc:sldMk cId="3245045668" sldId="273"/>
            <ac:inkMk id="52" creationId="{2177CF94-77F1-4D0E-AEB9-A30A094B12B1}"/>
          </ac:inkMkLst>
        </pc:inkChg>
        <pc:inkChg chg="add">
          <ac:chgData name="Viet Anh Nguyen" userId="b95f61ff061388d5" providerId="LiveId" clId="{53E328E6-E103-4AF4-B56B-6EFF25F2648E}" dt="2022-01-17T08:51:17.556" v="577"/>
          <ac:inkMkLst>
            <pc:docMk/>
            <pc:sldMk cId="3245045668" sldId="273"/>
            <ac:inkMk id="53" creationId="{58DD37A9-83AB-4F59-96A6-248A9F2F1C59}"/>
          </ac:inkMkLst>
        </pc:inkChg>
        <pc:inkChg chg="add del">
          <ac:chgData name="Viet Anh Nguyen" userId="b95f61ff061388d5" providerId="LiveId" clId="{53E328E6-E103-4AF4-B56B-6EFF25F2648E}" dt="2022-01-17T08:51:27.251" v="583"/>
          <ac:inkMkLst>
            <pc:docMk/>
            <pc:sldMk cId="3245045668" sldId="273"/>
            <ac:inkMk id="54" creationId="{39074A88-9367-4135-BB68-E27093D5D190}"/>
          </ac:inkMkLst>
        </pc:inkChg>
        <pc:inkChg chg="add del">
          <ac:chgData name="Viet Anh Nguyen" userId="b95f61ff061388d5" providerId="LiveId" clId="{53E328E6-E103-4AF4-B56B-6EFF25F2648E}" dt="2022-01-17T08:51:27.251" v="583"/>
          <ac:inkMkLst>
            <pc:docMk/>
            <pc:sldMk cId="3245045668" sldId="273"/>
            <ac:inkMk id="55" creationId="{85386C8D-97F5-4A7F-8F82-281D20298910}"/>
          </ac:inkMkLst>
        </pc:inkChg>
        <pc:inkChg chg="add del">
          <ac:chgData name="Viet Anh Nguyen" userId="b95f61ff061388d5" providerId="LiveId" clId="{53E328E6-E103-4AF4-B56B-6EFF25F2648E}" dt="2022-01-17T08:51:27.251" v="583"/>
          <ac:inkMkLst>
            <pc:docMk/>
            <pc:sldMk cId="3245045668" sldId="273"/>
            <ac:inkMk id="56" creationId="{4DD3DBDD-EC16-4D9B-A3F4-3CA9ABA4D488}"/>
          </ac:inkMkLst>
        </pc:inkChg>
        <pc:inkChg chg="add">
          <ac:chgData name="Viet Anh Nguyen" userId="b95f61ff061388d5" providerId="LiveId" clId="{53E328E6-E103-4AF4-B56B-6EFF25F2648E}" dt="2022-01-17T08:51:27.251" v="583"/>
          <ac:inkMkLst>
            <pc:docMk/>
            <pc:sldMk cId="3245045668" sldId="273"/>
            <ac:inkMk id="57" creationId="{37D0CB5F-8B2B-4BF2-B076-BAE5B55300A2}"/>
          </ac:inkMkLst>
        </pc:inkChg>
        <pc:inkChg chg="add del">
          <ac:chgData name="Viet Anh Nguyen" userId="b95f61ff061388d5" providerId="LiveId" clId="{53E328E6-E103-4AF4-B56B-6EFF25F2648E}" dt="2022-01-17T08:51:28.542" v="586"/>
          <ac:inkMkLst>
            <pc:docMk/>
            <pc:sldMk cId="3245045668" sldId="273"/>
            <ac:inkMk id="58" creationId="{5D5D2D36-37E2-4132-BF95-D2AF79525E83}"/>
          </ac:inkMkLst>
        </pc:inkChg>
        <pc:inkChg chg="add del">
          <ac:chgData name="Viet Anh Nguyen" userId="b95f61ff061388d5" providerId="LiveId" clId="{53E328E6-E103-4AF4-B56B-6EFF25F2648E}" dt="2022-01-17T08:51:28.542" v="586"/>
          <ac:inkMkLst>
            <pc:docMk/>
            <pc:sldMk cId="3245045668" sldId="273"/>
            <ac:inkMk id="59" creationId="{A2E23068-401F-4B37-9A8B-C7E700F685FD}"/>
          </ac:inkMkLst>
        </pc:inkChg>
        <pc:inkChg chg="add">
          <ac:chgData name="Viet Anh Nguyen" userId="b95f61ff061388d5" providerId="LiveId" clId="{53E328E6-E103-4AF4-B56B-6EFF25F2648E}" dt="2022-01-17T08:51:28.542" v="586"/>
          <ac:inkMkLst>
            <pc:docMk/>
            <pc:sldMk cId="3245045668" sldId="273"/>
            <ac:inkMk id="60" creationId="{EC6EF053-67BD-4494-990E-BE5B910CD641}"/>
          </ac:inkMkLst>
        </pc:inkChg>
        <pc:inkChg chg="add del">
          <ac:chgData name="Viet Anh Nguyen" userId="b95f61ff061388d5" providerId="LiveId" clId="{53E328E6-E103-4AF4-B56B-6EFF25F2648E}" dt="2022-01-17T08:51:33.471" v="598"/>
          <ac:inkMkLst>
            <pc:docMk/>
            <pc:sldMk cId="3245045668" sldId="273"/>
            <ac:inkMk id="61" creationId="{1D19B35F-BCC2-4CE4-B637-4B56149CCCE5}"/>
          </ac:inkMkLst>
        </pc:inkChg>
        <pc:inkChg chg="add del">
          <ac:chgData name="Viet Anh Nguyen" userId="b95f61ff061388d5" providerId="LiveId" clId="{53E328E6-E103-4AF4-B56B-6EFF25F2648E}" dt="2022-01-17T08:51:33.471" v="598"/>
          <ac:inkMkLst>
            <pc:docMk/>
            <pc:sldMk cId="3245045668" sldId="273"/>
            <ac:inkMk id="62" creationId="{94DBD07C-6814-4379-B936-AD305F9A9F6F}"/>
          </ac:inkMkLst>
        </pc:inkChg>
        <pc:inkChg chg="add del">
          <ac:chgData name="Viet Anh Nguyen" userId="b95f61ff061388d5" providerId="LiveId" clId="{53E328E6-E103-4AF4-B56B-6EFF25F2648E}" dt="2022-01-17T08:51:33.471" v="598"/>
          <ac:inkMkLst>
            <pc:docMk/>
            <pc:sldMk cId="3245045668" sldId="273"/>
            <ac:inkMk id="63" creationId="{1A004D0F-A727-49C8-9385-9C29B11B9D6D}"/>
          </ac:inkMkLst>
        </pc:inkChg>
        <pc:inkChg chg="add del">
          <ac:chgData name="Viet Anh Nguyen" userId="b95f61ff061388d5" providerId="LiveId" clId="{53E328E6-E103-4AF4-B56B-6EFF25F2648E}" dt="2022-01-17T08:51:33.471" v="598"/>
          <ac:inkMkLst>
            <pc:docMk/>
            <pc:sldMk cId="3245045668" sldId="273"/>
            <ac:inkMk id="64" creationId="{6891111D-848B-4E40-9461-6E1153EB4B83}"/>
          </ac:inkMkLst>
        </pc:inkChg>
        <pc:inkChg chg="add del">
          <ac:chgData name="Viet Anh Nguyen" userId="b95f61ff061388d5" providerId="LiveId" clId="{53E328E6-E103-4AF4-B56B-6EFF25F2648E}" dt="2022-01-17T08:51:33.471" v="598"/>
          <ac:inkMkLst>
            <pc:docMk/>
            <pc:sldMk cId="3245045668" sldId="273"/>
            <ac:inkMk id="65" creationId="{CDF827F6-5FE0-4966-86FE-C59F8A388D73}"/>
          </ac:inkMkLst>
        </pc:inkChg>
        <pc:inkChg chg="add del">
          <ac:chgData name="Viet Anh Nguyen" userId="b95f61ff061388d5" providerId="LiveId" clId="{53E328E6-E103-4AF4-B56B-6EFF25F2648E}" dt="2022-01-17T08:51:33.471" v="598"/>
          <ac:inkMkLst>
            <pc:docMk/>
            <pc:sldMk cId="3245045668" sldId="273"/>
            <ac:inkMk id="66" creationId="{DF478726-E568-4A5C-95C4-52FD94F49DB3}"/>
          </ac:inkMkLst>
        </pc:inkChg>
        <pc:inkChg chg="add del">
          <ac:chgData name="Viet Anh Nguyen" userId="b95f61ff061388d5" providerId="LiveId" clId="{53E328E6-E103-4AF4-B56B-6EFF25F2648E}" dt="2022-01-17T08:51:33.471" v="598"/>
          <ac:inkMkLst>
            <pc:docMk/>
            <pc:sldMk cId="3245045668" sldId="273"/>
            <ac:inkMk id="67" creationId="{F3A2FDE4-C858-4B11-BE67-ED4501002ED3}"/>
          </ac:inkMkLst>
        </pc:inkChg>
        <pc:inkChg chg="add del">
          <ac:chgData name="Viet Anh Nguyen" userId="b95f61ff061388d5" providerId="LiveId" clId="{53E328E6-E103-4AF4-B56B-6EFF25F2648E}" dt="2022-01-17T08:51:33.471" v="598"/>
          <ac:inkMkLst>
            <pc:docMk/>
            <pc:sldMk cId="3245045668" sldId="273"/>
            <ac:inkMk id="68" creationId="{488C2B70-6C7F-49FF-83F8-55FE1F40201F}"/>
          </ac:inkMkLst>
        </pc:inkChg>
        <pc:inkChg chg="add del">
          <ac:chgData name="Viet Anh Nguyen" userId="b95f61ff061388d5" providerId="LiveId" clId="{53E328E6-E103-4AF4-B56B-6EFF25F2648E}" dt="2022-01-17T08:51:33.471" v="598"/>
          <ac:inkMkLst>
            <pc:docMk/>
            <pc:sldMk cId="3245045668" sldId="273"/>
            <ac:inkMk id="69" creationId="{27D58FF3-AC99-4837-B47B-A95380083ED8}"/>
          </ac:inkMkLst>
        </pc:inkChg>
        <pc:inkChg chg="add del">
          <ac:chgData name="Viet Anh Nguyen" userId="b95f61ff061388d5" providerId="LiveId" clId="{53E328E6-E103-4AF4-B56B-6EFF25F2648E}" dt="2022-01-17T08:51:33.471" v="598"/>
          <ac:inkMkLst>
            <pc:docMk/>
            <pc:sldMk cId="3245045668" sldId="273"/>
            <ac:inkMk id="70" creationId="{D32C353B-0A6A-43A6-A9C5-2A79A1E99FF6}"/>
          </ac:inkMkLst>
        </pc:inkChg>
        <pc:inkChg chg="add">
          <ac:chgData name="Viet Anh Nguyen" userId="b95f61ff061388d5" providerId="LiveId" clId="{53E328E6-E103-4AF4-B56B-6EFF25F2648E}" dt="2022-01-17T08:51:32.537" v="597" actId="9405"/>
          <ac:inkMkLst>
            <pc:docMk/>
            <pc:sldMk cId="3245045668" sldId="273"/>
            <ac:inkMk id="71" creationId="{C67488A8-A17B-41A7-80D4-2FA52CD9DB90}"/>
          </ac:inkMkLst>
        </pc:inkChg>
        <pc:inkChg chg="add">
          <ac:chgData name="Viet Anh Nguyen" userId="b95f61ff061388d5" providerId="LiveId" clId="{53E328E6-E103-4AF4-B56B-6EFF25F2648E}" dt="2022-01-17T08:51:33.471" v="598"/>
          <ac:inkMkLst>
            <pc:docMk/>
            <pc:sldMk cId="3245045668" sldId="273"/>
            <ac:inkMk id="72" creationId="{8681A4A7-A5B9-4C4D-A3EC-64ECF7B4EEB6}"/>
          </ac:inkMkLst>
        </pc:inkChg>
        <pc:inkChg chg="add">
          <ac:chgData name="Viet Anh Nguyen" userId="b95f61ff061388d5" providerId="LiveId" clId="{53E328E6-E103-4AF4-B56B-6EFF25F2648E}" dt="2022-01-17T08:51:33.471" v="598"/>
          <ac:inkMkLst>
            <pc:docMk/>
            <pc:sldMk cId="3245045668" sldId="273"/>
            <ac:inkMk id="73" creationId="{4B0D5D6B-CBBF-4897-B9AA-AD02789D0C55}"/>
          </ac:inkMkLst>
        </pc:inkChg>
        <pc:inkChg chg="add">
          <ac:chgData name="Viet Anh Nguyen" userId="b95f61ff061388d5" providerId="LiveId" clId="{53E328E6-E103-4AF4-B56B-6EFF25F2648E}" dt="2022-01-17T08:51:33.471" v="598"/>
          <ac:inkMkLst>
            <pc:docMk/>
            <pc:sldMk cId="3245045668" sldId="273"/>
            <ac:inkMk id="74" creationId="{9C5A2909-554A-4C0A-87EC-49ADC9C2C1E8}"/>
          </ac:inkMkLst>
        </pc:inkChg>
        <pc:inkChg chg="add del">
          <ac:chgData name="Viet Anh Nguyen" userId="b95f61ff061388d5" providerId="LiveId" clId="{53E328E6-E103-4AF4-B56B-6EFF25F2648E}" dt="2022-01-17T08:51:38.711" v="607"/>
          <ac:inkMkLst>
            <pc:docMk/>
            <pc:sldMk cId="3245045668" sldId="273"/>
            <ac:inkMk id="75" creationId="{49D6098E-2F15-4D45-A477-30656C77B443}"/>
          </ac:inkMkLst>
        </pc:inkChg>
        <pc:inkChg chg="add del">
          <ac:chgData name="Viet Anh Nguyen" userId="b95f61ff061388d5" providerId="LiveId" clId="{53E328E6-E103-4AF4-B56B-6EFF25F2648E}" dt="2022-01-17T08:51:38.711" v="607"/>
          <ac:inkMkLst>
            <pc:docMk/>
            <pc:sldMk cId="3245045668" sldId="273"/>
            <ac:inkMk id="76" creationId="{ED22EB7B-872F-4BA1-B373-E760E5D5BE48}"/>
          </ac:inkMkLst>
        </pc:inkChg>
        <pc:inkChg chg="add del">
          <ac:chgData name="Viet Anh Nguyen" userId="b95f61ff061388d5" providerId="LiveId" clId="{53E328E6-E103-4AF4-B56B-6EFF25F2648E}" dt="2022-01-17T08:51:38.711" v="607"/>
          <ac:inkMkLst>
            <pc:docMk/>
            <pc:sldMk cId="3245045668" sldId="273"/>
            <ac:inkMk id="77" creationId="{1C9396E4-579C-470E-ABC9-27CA8E058AF4}"/>
          </ac:inkMkLst>
        </pc:inkChg>
        <pc:inkChg chg="add del">
          <ac:chgData name="Viet Anh Nguyen" userId="b95f61ff061388d5" providerId="LiveId" clId="{53E328E6-E103-4AF4-B56B-6EFF25F2648E}" dt="2022-01-17T08:51:38.711" v="607"/>
          <ac:inkMkLst>
            <pc:docMk/>
            <pc:sldMk cId="3245045668" sldId="273"/>
            <ac:inkMk id="78" creationId="{69C526D8-9F6B-4F83-84EE-D8221A212CEC}"/>
          </ac:inkMkLst>
        </pc:inkChg>
        <pc:inkChg chg="add del">
          <ac:chgData name="Viet Anh Nguyen" userId="b95f61ff061388d5" providerId="LiveId" clId="{53E328E6-E103-4AF4-B56B-6EFF25F2648E}" dt="2022-01-17T08:51:38.711" v="607"/>
          <ac:inkMkLst>
            <pc:docMk/>
            <pc:sldMk cId="3245045668" sldId="273"/>
            <ac:inkMk id="79" creationId="{401E314C-B6AA-49FA-BB54-64A7A24B8D6F}"/>
          </ac:inkMkLst>
        </pc:inkChg>
        <pc:inkChg chg="add del">
          <ac:chgData name="Viet Anh Nguyen" userId="b95f61ff061388d5" providerId="LiveId" clId="{53E328E6-E103-4AF4-B56B-6EFF25F2648E}" dt="2022-01-17T08:51:38.711" v="607"/>
          <ac:inkMkLst>
            <pc:docMk/>
            <pc:sldMk cId="3245045668" sldId="273"/>
            <ac:inkMk id="80" creationId="{FB88AB4B-A099-48C9-8749-BBE16C126337}"/>
          </ac:inkMkLst>
        </pc:inkChg>
        <pc:inkChg chg="add del">
          <ac:chgData name="Viet Anh Nguyen" userId="b95f61ff061388d5" providerId="LiveId" clId="{53E328E6-E103-4AF4-B56B-6EFF25F2648E}" dt="2022-01-17T08:51:38.711" v="607"/>
          <ac:inkMkLst>
            <pc:docMk/>
            <pc:sldMk cId="3245045668" sldId="273"/>
            <ac:inkMk id="81" creationId="{FEAA57F1-F937-4463-AF71-8261591871F5}"/>
          </ac:inkMkLst>
        </pc:inkChg>
        <pc:inkChg chg="add del">
          <ac:chgData name="Viet Anh Nguyen" userId="b95f61ff061388d5" providerId="LiveId" clId="{53E328E6-E103-4AF4-B56B-6EFF25F2648E}" dt="2022-01-17T08:51:38.711" v="607"/>
          <ac:inkMkLst>
            <pc:docMk/>
            <pc:sldMk cId="3245045668" sldId="273"/>
            <ac:inkMk id="82" creationId="{96402A6D-1209-4212-9590-24CFC155D7EE}"/>
          </ac:inkMkLst>
        </pc:inkChg>
        <pc:inkChg chg="add">
          <ac:chgData name="Viet Anh Nguyen" userId="b95f61ff061388d5" providerId="LiveId" clId="{53E328E6-E103-4AF4-B56B-6EFF25F2648E}" dt="2022-01-17T08:51:38.711" v="607"/>
          <ac:inkMkLst>
            <pc:docMk/>
            <pc:sldMk cId="3245045668" sldId="273"/>
            <ac:inkMk id="83" creationId="{B2F9FE12-0B95-4AA8-9940-513DB0A49170}"/>
          </ac:inkMkLst>
        </pc:inkChg>
        <pc:inkChg chg="add">
          <ac:chgData name="Viet Anh Nguyen" userId="b95f61ff061388d5" providerId="LiveId" clId="{53E328E6-E103-4AF4-B56B-6EFF25F2648E}" dt="2022-01-17T08:51:38.711" v="607"/>
          <ac:inkMkLst>
            <pc:docMk/>
            <pc:sldMk cId="3245045668" sldId="273"/>
            <ac:inkMk id="84" creationId="{79820F18-5934-4FC0-AC70-CBC23483FB93}"/>
          </ac:inkMkLst>
        </pc:inkChg>
        <pc:inkChg chg="add">
          <ac:chgData name="Viet Anh Nguyen" userId="b95f61ff061388d5" providerId="LiveId" clId="{53E328E6-E103-4AF4-B56B-6EFF25F2648E}" dt="2022-01-17T08:51:38.711" v="607"/>
          <ac:inkMkLst>
            <pc:docMk/>
            <pc:sldMk cId="3245045668" sldId="273"/>
            <ac:inkMk id="85" creationId="{0D124E57-CA5E-4AD9-8F52-05E5D5BB6137}"/>
          </ac:inkMkLst>
        </pc:inkChg>
        <pc:inkChg chg="add del">
          <ac:chgData name="Viet Anh Nguyen" userId="b95f61ff061388d5" providerId="LiveId" clId="{53E328E6-E103-4AF4-B56B-6EFF25F2648E}" dt="2022-01-17T08:51:46.415" v="614"/>
          <ac:inkMkLst>
            <pc:docMk/>
            <pc:sldMk cId="3245045668" sldId="273"/>
            <ac:inkMk id="86" creationId="{B95674B6-D64D-43B1-9FA8-B052DD5CFADD}"/>
          </ac:inkMkLst>
        </pc:inkChg>
        <pc:inkChg chg="add del">
          <ac:chgData name="Viet Anh Nguyen" userId="b95f61ff061388d5" providerId="LiveId" clId="{53E328E6-E103-4AF4-B56B-6EFF25F2648E}" dt="2022-01-17T08:51:46.415" v="614"/>
          <ac:inkMkLst>
            <pc:docMk/>
            <pc:sldMk cId="3245045668" sldId="273"/>
            <ac:inkMk id="87" creationId="{F841C859-E186-4BE1-A3EB-F2A8BA5A2DD7}"/>
          </ac:inkMkLst>
        </pc:inkChg>
        <pc:inkChg chg="add del">
          <ac:chgData name="Viet Anh Nguyen" userId="b95f61ff061388d5" providerId="LiveId" clId="{53E328E6-E103-4AF4-B56B-6EFF25F2648E}" dt="2022-01-17T08:51:46.415" v="614"/>
          <ac:inkMkLst>
            <pc:docMk/>
            <pc:sldMk cId="3245045668" sldId="273"/>
            <ac:inkMk id="88" creationId="{110DC0D9-BA18-48CA-9AD9-33950EB992E7}"/>
          </ac:inkMkLst>
        </pc:inkChg>
        <pc:inkChg chg="add del">
          <ac:chgData name="Viet Anh Nguyen" userId="b95f61ff061388d5" providerId="LiveId" clId="{53E328E6-E103-4AF4-B56B-6EFF25F2648E}" dt="2022-01-17T08:51:46.415" v="614"/>
          <ac:inkMkLst>
            <pc:docMk/>
            <pc:sldMk cId="3245045668" sldId="273"/>
            <ac:inkMk id="89" creationId="{A216F004-C218-4B5C-8B05-FA53FB7C326A}"/>
          </ac:inkMkLst>
        </pc:inkChg>
        <pc:inkChg chg="add del">
          <ac:chgData name="Viet Anh Nguyen" userId="b95f61ff061388d5" providerId="LiveId" clId="{53E328E6-E103-4AF4-B56B-6EFF25F2648E}" dt="2022-01-17T08:51:46.415" v="614"/>
          <ac:inkMkLst>
            <pc:docMk/>
            <pc:sldMk cId="3245045668" sldId="273"/>
            <ac:inkMk id="90" creationId="{D3244AFB-DABC-44D1-8997-7FFDFAC020FC}"/>
          </ac:inkMkLst>
        </pc:inkChg>
        <pc:inkChg chg="add del">
          <ac:chgData name="Viet Anh Nguyen" userId="b95f61ff061388d5" providerId="LiveId" clId="{53E328E6-E103-4AF4-B56B-6EFF25F2648E}" dt="2022-01-17T08:51:48.122" v="619"/>
          <ac:inkMkLst>
            <pc:docMk/>
            <pc:sldMk cId="3245045668" sldId="273"/>
            <ac:inkMk id="91" creationId="{4E512D17-46E9-49E1-B350-D0B2A46D7228}"/>
          </ac:inkMkLst>
        </pc:inkChg>
        <pc:inkChg chg="add">
          <ac:chgData name="Viet Anh Nguyen" userId="b95f61ff061388d5" providerId="LiveId" clId="{53E328E6-E103-4AF4-B56B-6EFF25F2648E}" dt="2022-01-17T08:51:46.415" v="614"/>
          <ac:inkMkLst>
            <pc:docMk/>
            <pc:sldMk cId="3245045668" sldId="273"/>
            <ac:inkMk id="92" creationId="{D8DF2A1A-AC27-4327-B777-706D4BDE8F29}"/>
          </ac:inkMkLst>
        </pc:inkChg>
        <pc:inkChg chg="add del">
          <ac:chgData name="Viet Anh Nguyen" userId="b95f61ff061388d5" providerId="LiveId" clId="{53E328E6-E103-4AF4-B56B-6EFF25F2648E}" dt="2022-01-17T08:51:48.122" v="619"/>
          <ac:inkMkLst>
            <pc:docMk/>
            <pc:sldMk cId="3245045668" sldId="273"/>
            <ac:inkMk id="93" creationId="{95C69516-E647-467A-84BE-87C376EFF091}"/>
          </ac:inkMkLst>
        </pc:inkChg>
        <pc:inkChg chg="add del">
          <ac:chgData name="Viet Anh Nguyen" userId="b95f61ff061388d5" providerId="LiveId" clId="{53E328E6-E103-4AF4-B56B-6EFF25F2648E}" dt="2022-01-17T08:51:48.122" v="619"/>
          <ac:inkMkLst>
            <pc:docMk/>
            <pc:sldMk cId="3245045668" sldId="273"/>
            <ac:inkMk id="94" creationId="{BF96DECB-032A-4822-A086-B27A2E158DEE}"/>
          </ac:inkMkLst>
        </pc:inkChg>
        <pc:inkChg chg="add del">
          <ac:chgData name="Viet Anh Nguyen" userId="b95f61ff061388d5" providerId="LiveId" clId="{53E328E6-E103-4AF4-B56B-6EFF25F2648E}" dt="2022-01-17T08:51:48.122" v="619"/>
          <ac:inkMkLst>
            <pc:docMk/>
            <pc:sldMk cId="3245045668" sldId="273"/>
            <ac:inkMk id="95" creationId="{0A785DEA-1FE1-4568-8E05-C91980C3BE6B}"/>
          </ac:inkMkLst>
        </pc:inkChg>
        <pc:inkChg chg="add del">
          <ac:chgData name="Viet Anh Nguyen" userId="b95f61ff061388d5" providerId="LiveId" clId="{53E328E6-E103-4AF4-B56B-6EFF25F2648E}" dt="2022-01-17T08:51:48.122" v="619"/>
          <ac:inkMkLst>
            <pc:docMk/>
            <pc:sldMk cId="3245045668" sldId="273"/>
            <ac:inkMk id="96" creationId="{1FB96492-F168-49E5-9BE4-31D875D2C643}"/>
          </ac:inkMkLst>
        </pc:inkChg>
        <pc:inkChg chg="add">
          <ac:chgData name="Viet Anh Nguyen" userId="b95f61ff061388d5" providerId="LiveId" clId="{53E328E6-E103-4AF4-B56B-6EFF25F2648E}" dt="2022-01-17T08:51:48.122" v="619"/>
          <ac:inkMkLst>
            <pc:docMk/>
            <pc:sldMk cId="3245045668" sldId="273"/>
            <ac:inkMk id="97" creationId="{8B2CAB90-835B-450A-8BCF-F5B445AF1017}"/>
          </ac:inkMkLst>
        </pc:inkChg>
        <pc:inkChg chg="add">
          <ac:chgData name="Viet Anh Nguyen" userId="b95f61ff061388d5" providerId="LiveId" clId="{53E328E6-E103-4AF4-B56B-6EFF25F2648E}" dt="2022-01-17T08:51:48.122" v="619"/>
          <ac:inkMkLst>
            <pc:docMk/>
            <pc:sldMk cId="3245045668" sldId="273"/>
            <ac:inkMk id="98" creationId="{E1CCAE99-C369-4095-BF8B-895C615DAB24}"/>
          </ac:inkMkLst>
        </pc:inkChg>
        <pc:inkChg chg="add del">
          <ac:chgData name="Viet Anh Nguyen" userId="b95f61ff061388d5" providerId="LiveId" clId="{53E328E6-E103-4AF4-B56B-6EFF25F2648E}" dt="2022-01-17T08:51:49.285" v="622"/>
          <ac:inkMkLst>
            <pc:docMk/>
            <pc:sldMk cId="3245045668" sldId="273"/>
            <ac:inkMk id="99" creationId="{D1006755-D142-44D8-9F01-EAF15E628A99}"/>
          </ac:inkMkLst>
        </pc:inkChg>
        <pc:inkChg chg="add del">
          <ac:chgData name="Viet Anh Nguyen" userId="b95f61ff061388d5" providerId="LiveId" clId="{53E328E6-E103-4AF4-B56B-6EFF25F2648E}" dt="2022-01-17T08:51:49.285" v="622"/>
          <ac:inkMkLst>
            <pc:docMk/>
            <pc:sldMk cId="3245045668" sldId="273"/>
            <ac:inkMk id="100" creationId="{ED5D270E-2A7A-410D-A033-D5C71C921497}"/>
          </ac:inkMkLst>
        </pc:inkChg>
        <pc:inkChg chg="add del">
          <ac:chgData name="Viet Anh Nguyen" userId="b95f61ff061388d5" providerId="LiveId" clId="{53E328E6-E103-4AF4-B56B-6EFF25F2648E}" dt="2022-01-17T08:51:50.436" v="626"/>
          <ac:inkMkLst>
            <pc:docMk/>
            <pc:sldMk cId="3245045668" sldId="273"/>
            <ac:inkMk id="101" creationId="{C9B5E698-1200-4C4E-BB83-FF9812474BAE}"/>
          </ac:inkMkLst>
        </pc:inkChg>
        <pc:inkChg chg="add del">
          <ac:chgData name="Viet Anh Nguyen" userId="b95f61ff061388d5" providerId="LiveId" clId="{53E328E6-E103-4AF4-B56B-6EFF25F2648E}" dt="2022-01-17T08:51:50.436" v="626"/>
          <ac:inkMkLst>
            <pc:docMk/>
            <pc:sldMk cId="3245045668" sldId="273"/>
            <ac:inkMk id="102" creationId="{9A9140F5-102E-45B1-AC69-C2C3649253BB}"/>
          </ac:inkMkLst>
        </pc:inkChg>
        <pc:inkChg chg="add del">
          <ac:chgData name="Viet Anh Nguyen" userId="b95f61ff061388d5" providerId="LiveId" clId="{53E328E6-E103-4AF4-B56B-6EFF25F2648E}" dt="2022-01-17T08:51:50.436" v="626"/>
          <ac:inkMkLst>
            <pc:docMk/>
            <pc:sldMk cId="3245045668" sldId="273"/>
            <ac:inkMk id="103" creationId="{2EDDB51C-70A7-4BBE-87F9-EB5A40074B0C}"/>
          </ac:inkMkLst>
        </pc:inkChg>
        <pc:inkChg chg="add">
          <ac:chgData name="Viet Anh Nguyen" userId="b95f61ff061388d5" providerId="LiveId" clId="{53E328E6-E103-4AF4-B56B-6EFF25F2648E}" dt="2022-01-17T08:51:49.825" v="625" actId="9405"/>
          <ac:inkMkLst>
            <pc:docMk/>
            <pc:sldMk cId="3245045668" sldId="273"/>
            <ac:inkMk id="104" creationId="{48482AB2-B1A5-48DB-8E27-B2631ABECDF0}"/>
          </ac:inkMkLst>
        </pc:inkChg>
        <pc:inkChg chg="add">
          <ac:chgData name="Viet Anh Nguyen" userId="b95f61ff061388d5" providerId="LiveId" clId="{53E328E6-E103-4AF4-B56B-6EFF25F2648E}" dt="2022-01-17T08:51:50.436" v="626"/>
          <ac:inkMkLst>
            <pc:docMk/>
            <pc:sldMk cId="3245045668" sldId="273"/>
            <ac:inkMk id="105" creationId="{FEB2C197-F3FD-44FB-A0B9-47E89D4F1441}"/>
          </ac:inkMkLst>
        </pc:inkChg>
        <pc:inkChg chg="add del">
          <ac:chgData name="Viet Anh Nguyen" userId="b95f61ff061388d5" providerId="LiveId" clId="{53E328E6-E103-4AF4-B56B-6EFF25F2648E}" dt="2022-01-17T08:51:52.672" v="632"/>
          <ac:inkMkLst>
            <pc:docMk/>
            <pc:sldMk cId="3245045668" sldId="273"/>
            <ac:inkMk id="106" creationId="{8DA026F8-54F3-4BD2-BF6B-0763452AD838}"/>
          </ac:inkMkLst>
        </pc:inkChg>
        <pc:inkChg chg="add del">
          <ac:chgData name="Viet Anh Nguyen" userId="b95f61ff061388d5" providerId="LiveId" clId="{53E328E6-E103-4AF4-B56B-6EFF25F2648E}" dt="2022-01-17T08:51:52.672" v="632"/>
          <ac:inkMkLst>
            <pc:docMk/>
            <pc:sldMk cId="3245045668" sldId="273"/>
            <ac:inkMk id="107" creationId="{2EFD8F61-E614-44E8-AE69-B17F816ABD34}"/>
          </ac:inkMkLst>
        </pc:inkChg>
        <pc:inkChg chg="add del">
          <ac:chgData name="Viet Anh Nguyen" userId="b95f61ff061388d5" providerId="LiveId" clId="{53E328E6-E103-4AF4-B56B-6EFF25F2648E}" dt="2022-01-17T08:51:52.672" v="632"/>
          <ac:inkMkLst>
            <pc:docMk/>
            <pc:sldMk cId="3245045668" sldId="273"/>
            <ac:inkMk id="108" creationId="{544D41F7-B394-4D78-940E-FCA37D242D6E}"/>
          </ac:inkMkLst>
        </pc:inkChg>
        <pc:inkChg chg="add del">
          <ac:chgData name="Viet Anh Nguyen" userId="b95f61ff061388d5" providerId="LiveId" clId="{53E328E6-E103-4AF4-B56B-6EFF25F2648E}" dt="2022-01-17T08:51:52.672" v="632"/>
          <ac:inkMkLst>
            <pc:docMk/>
            <pc:sldMk cId="3245045668" sldId="273"/>
            <ac:inkMk id="109" creationId="{A1F7F0D7-B4D2-4284-9F84-B13921C9D1BA}"/>
          </ac:inkMkLst>
        </pc:inkChg>
        <pc:inkChg chg="add del">
          <ac:chgData name="Viet Anh Nguyen" userId="b95f61ff061388d5" providerId="LiveId" clId="{53E328E6-E103-4AF4-B56B-6EFF25F2648E}" dt="2022-01-17T08:51:52.672" v="632"/>
          <ac:inkMkLst>
            <pc:docMk/>
            <pc:sldMk cId="3245045668" sldId="273"/>
            <ac:inkMk id="110" creationId="{185D541F-4B41-4131-8AA4-E43273AAFCDE}"/>
          </ac:inkMkLst>
        </pc:inkChg>
        <pc:inkChg chg="add del">
          <ac:chgData name="Viet Anh Nguyen" userId="b95f61ff061388d5" providerId="LiveId" clId="{53E328E6-E103-4AF4-B56B-6EFF25F2648E}" dt="2022-01-17T08:51:54.297" v="637"/>
          <ac:inkMkLst>
            <pc:docMk/>
            <pc:sldMk cId="3245045668" sldId="273"/>
            <ac:inkMk id="111" creationId="{F6BEA4CF-C237-4F83-B3C4-0B2C407260B0}"/>
          </ac:inkMkLst>
        </pc:inkChg>
        <pc:inkChg chg="add del">
          <ac:chgData name="Viet Anh Nguyen" userId="b95f61ff061388d5" providerId="LiveId" clId="{53E328E6-E103-4AF4-B56B-6EFF25F2648E}" dt="2022-01-17T08:51:54.297" v="637"/>
          <ac:inkMkLst>
            <pc:docMk/>
            <pc:sldMk cId="3245045668" sldId="273"/>
            <ac:inkMk id="112" creationId="{6596A8C1-EB2C-4073-A841-A50448D4A427}"/>
          </ac:inkMkLst>
        </pc:inkChg>
        <pc:inkChg chg="add del">
          <ac:chgData name="Viet Anh Nguyen" userId="b95f61ff061388d5" providerId="LiveId" clId="{53E328E6-E103-4AF4-B56B-6EFF25F2648E}" dt="2022-01-17T08:51:54.297" v="637"/>
          <ac:inkMkLst>
            <pc:docMk/>
            <pc:sldMk cId="3245045668" sldId="273"/>
            <ac:inkMk id="113" creationId="{44F27CB4-72F1-4DDE-8702-D204DA1392EA}"/>
          </ac:inkMkLst>
        </pc:inkChg>
        <pc:inkChg chg="add del">
          <ac:chgData name="Viet Anh Nguyen" userId="b95f61ff061388d5" providerId="LiveId" clId="{53E328E6-E103-4AF4-B56B-6EFF25F2648E}" dt="2022-01-17T08:51:54.297" v="637"/>
          <ac:inkMkLst>
            <pc:docMk/>
            <pc:sldMk cId="3245045668" sldId="273"/>
            <ac:inkMk id="114" creationId="{9133452A-B8E7-4133-A85F-ADC48E93FBB2}"/>
          </ac:inkMkLst>
        </pc:inkChg>
        <pc:inkChg chg="add del">
          <ac:chgData name="Viet Anh Nguyen" userId="b95f61ff061388d5" providerId="LiveId" clId="{53E328E6-E103-4AF4-B56B-6EFF25F2648E}" dt="2022-01-17T08:51:54.297" v="637"/>
          <ac:inkMkLst>
            <pc:docMk/>
            <pc:sldMk cId="3245045668" sldId="273"/>
            <ac:inkMk id="115" creationId="{8067ED88-07A3-466F-AC03-A1DC8B316D7C}"/>
          </ac:inkMkLst>
        </pc:inkChg>
        <pc:inkChg chg="add">
          <ac:chgData name="Viet Anh Nguyen" userId="b95f61ff061388d5" providerId="LiveId" clId="{53E328E6-E103-4AF4-B56B-6EFF25F2648E}" dt="2022-01-17T08:51:54.297" v="637"/>
          <ac:inkMkLst>
            <pc:docMk/>
            <pc:sldMk cId="3245045668" sldId="273"/>
            <ac:inkMk id="116" creationId="{90A5AB41-2CDC-40E3-8CBF-D477CE43DB64}"/>
          </ac:inkMkLst>
        </pc:inkChg>
        <pc:inkChg chg="add del">
          <ac:chgData name="Viet Anh Nguyen" userId="b95f61ff061388d5" providerId="LiveId" clId="{53E328E6-E103-4AF4-B56B-6EFF25F2648E}" dt="2022-01-17T08:51:59.321" v="644"/>
          <ac:inkMkLst>
            <pc:docMk/>
            <pc:sldMk cId="3245045668" sldId="273"/>
            <ac:inkMk id="117" creationId="{B24A0560-4F93-4887-BD11-C3075E491742}"/>
          </ac:inkMkLst>
        </pc:inkChg>
        <pc:inkChg chg="add del">
          <ac:chgData name="Viet Anh Nguyen" userId="b95f61ff061388d5" providerId="LiveId" clId="{53E328E6-E103-4AF4-B56B-6EFF25F2648E}" dt="2022-01-17T08:51:59.321" v="644"/>
          <ac:inkMkLst>
            <pc:docMk/>
            <pc:sldMk cId="3245045668" sldId="273"/>
            <ac:inkMk id="118" creationId="{A7ADD30C-2982-411E-856D-01C5DA405D31}"/>
          </ac:inkMkLst>
        </pc:inkChg>
        <pc:inkChg chg="add del">
          <ac:chgData name="Viet Anh Nguyen" userId="b95f61ff061388d5" providerId="LiveId" clId="{53E328E6-E103-4AF4-B56B-6EFF25F2648E}" dt="2022-01-17T08:51:59.321" v="644"/>
          <ac:inkMkLst>
            <pc:docMk/>
            <pc:sldMk cId="3245045668" sldId="273"/>
            <ac:inkMk id="119" creationId="{14F6C483-E09C-4C1F-8D70-BB26BF6F0640}"/>
          </ac:inkMkLst>
        </pc:inkChg>
        <pc:inkChg chg="add del">
          <ac:chgData name="Viet Anh Nguyen" userId="b95f61ff061388d5" providerId="LiveId" clId="{53E328E6-E103-4AF4-B56B-6EFF25F2648E}" dt="2022-01-17T08:51:59.321" v="644"/>
          <ac:inkMkLst>
            <pc:docMk/>
            <pc:sldMk cId="3245045668" sldId="273"/>
            <ac:inkMk id="120" creationId="{3E2F27E7-F38F-4125-9285-066AE323E381}"/>
          </ac:inkMkLst>
        </pc:inkChg>
        <pc:inkChg chg="add del">
          <ac:chgData name="Viet Anh Nguyen" userId="b95f61ff061388d5" providerId="LiveId" clId="{53E328E6-E103-4AF4-B56B-6EFF25F2648E}" dt="2022-01-17T08:51:59.321" v="644"/>
          <ac:inkMkLst>
            <pc:docMk/>
            <pc:sldMk cId="3245045668" sldId="273"/>
            <ac:inkMk id="121" creationId="{5BA4B517-9CC2-499D-8FA4-3AB8958CD5EC}"/>
          </ac:inkMkLst>
        </pc:inkChg>
        <pc:inkChg chg="add del">
          <ac:chgData name="Viet Anh Nguyen" userId="b95f61ff061388d5" providerId="LiveId" clId="{53E328E6-E103-4AF4-B56B-6EFF25F2648E}" dt="2022-01-17T08:51:59.321" v="644"/>
          <ac:inkMkLst>
            <pc:docMk/>
            <pc:sldMk cId="3245045668" sldId="273"/>
            <ac:inkMk id="122" creationId="{09CA3F91-0DDB-4E7C-9854-BB669A953C50}"/>
          </ac:inkMkLst>
        </pc:inkChg>
        <pc:inkChg chg="add del">
          <ac:chgData name="Viet Anh Nguyen" userId="b95f61ff061388d5" providerId="LiveId" clId="{53E328E6-E103-4AF4-B56B-6EFF25F2648E}" dt="2022-01-17T08:52:01.203" v="646"/>
          <ac:inkMkLst>
            <pc:docMk/>
            <pc:sldMk cId="3245045668" sldId="273"/>
            <ac:inkMk id="123" creationId="{C3E29667-BA09-4242-A52E-C33F2A36780E}"/>
          </ac:inkMkLst>
        </pc:inkChg>
        <pc:inkChg chg="add del">
          <ac:chgData name="Viet Anh Nguyen" userId="b95f61ff061388d5" providerId="LiveId" clId="{53E328E6-E103-4AF4-B56B-6EFF25F2648E}" dt="2022-01-17T08:52:01.203" v="646"/>
          <ac:inkMkLst>
            <pc:docMk/>
            <pc:sldMk cId="3245045668" sldId="273"/>
            <ac:inkMk id="124" creationId="{51D853D7-BF90-47AC-8A6A-B30500E29C8C}"/>
          </ac:inkMkLst>
        </pc:inkChg>
        <pc:inkChg chg="add del">
          <ac:chgData name="Viet Anh Nguyen" userId="b95f61ff061388d5" providerId="LiveId" clId="{53E328E6-E103-4AF4-B56B-6EFF25F2648E}" dt="2022-01-17T08:52:02.556" v="648"/>
          <ac:inkMkLst>
            <pc:docMk/>
            <pc:sldMk cId="3245045668" sldId="273"/>
            <ac:inkMk id="125" creationId="{EEAFFC53-23BA-41E4-A979-E799A5D97B56}"/>
          </ac:inkMkLst>
        </pc:inkChg>
        <pc:inkChg chg="add del">
          <ac:chgData name="Viet Anh Nguyen" userId="b95f61ff061388d5" providerId="LiveId" clId="{53E328E6-E103-4AF4-B56B-6EFF25F2648E}" dt="2022-01-17T08:52:02.556" v="648"/>
          <ac:inkMkLst>
            <pc:docMk/>
            <pc:sldMk cId="3245045668" sldId="273"/>
            <ac:inkMk id="126" creationId="{7CFBD32A-63A9-4D28-834A-DBBCE337402B}"/>
          </ac:inkMkLst>
        </pc:inkChg>
        <pc:inkChg chg="add">
          <ac:chgData name="Viet Anh Nguyen" userId="b95f61ff061388d5" providerId="LiveId" clId="{53E328E6-E103-4AF4-B56B-6EFF25F2648E}" dt="2022-01-17T08:52:02.556" v="648"/>
          <ac:inkMkLst>
            <pc:docMk/>
            <pc:sldMk cId="3245045668" sldId="273"/>
            <ac:inkMk id="127" creationId="{6E93533E-5D99-44CD-9A45-B3FE651A553B}"/>
          </ac:inkMkLst>
        </pc:inkChg>
        <pc:inkChg chg="add del">
          <ac:chgData name="Viet Anh Nguyen" userId="b95f61ff061388d5" providerId="LiveId" clId="{53E328E6-E103-4AF4-B56B-6EFF25F2648E}" dt="2022-01-17T08:52:07.446" v="655"/>
          <ac:inkMkLst>
            <pc:docMk/>
            <pc:sldMk cId="3245045668" sldId="273"/>
            <ac:inkMk id="128" creationId="{5F4302D6-968D-4D1E-B6AA-3B126CA570EB}"/>
          </ac:inkMkLst>
        </pc:inkChg>
        <pc:inkChg chg="add del">
          <ac:chgData name="Viet Anh Nguyen" userId="b95f61ff061388d5" providerId="LiveId" clId="{53E328E6-E103-4AF4-B56B-6EFF25F2648E}" dt="2022-01-17T08:52:07.446" v="655"/>
          <ac:inkMkLst>
            <pc:docMk/>
            <pc:sldMk cId="3245045668" sldId="273"/>
            <ac:inkMk id="129" creationId="{53DACE1F-4060-4B4E-834A-C69AFD7C4249}"/>
          </ac:inkMkLst>
        </pc:inkChg>
        <pc:inkChg chg="add del">
          <ac:chgData name="Viet Anh Nguyen" userId="b95f61ff061388d5" providerId="LiveId" clId="{53E328E6-E103-4AF4-B56B-6EFF25F2648E}" dt="2022-01-17T08:52:07.446" v="655"/>
          <ac:inkMkLst>
            <pc:docMk/>
            <pc:sldMk cId="3245045668" sldId="273"/>
            <ac:inkMk id="130" creationId="{A9834FFB-A3F4-4916-A076-2FD04C46901B}"/>
          </ac:inkMkLst>
        </pc:inkChg>
        <pc:inkChg chg="add del">
          <ac:chgData name="Viet Anh Nguyen" userId="b95f61ff061388d5" providerId="LiveId" clId="{53E328E6-E103-4AF4-B56B-6EFF25F2648E}" dt="2022-01-17T08:52:07.446" v="655"/>
          <ac:inkMkLst>
            <pc:docMk/>
            <pc:sldMk cId="3245045668" sldId="273"/>
            <ac:inkMk id="131" creationId="{F4193759-40C1-44B3-8EB5-EE0F2FFF8A76}"/>
          </ac:inkMkLst>
        </pc:inkChg>
        <pc:inkChg chg="add del">
          <ac:chgData name="Viet Anh Nguyen" userId="b95f61ff061388d5" providerId="LiveId" clId="{53E328E6-E103-4AF4-B56B-6EFF25F2648E}" dt="2022-01-17T08:52:07.446" v="655"/>
          <ac:inkMkLst>
            <pc:docMk/>
            <pc:sldMk cId="3245045668" sldId="273"/>
            <ac:inkMk id="132" creationId="{6053FCF6-FDA9-476D-A948-7B8C333D7D16}"/>
          </ac:inkMkLst>
        </pc:inkChg>
        <pc:inkChg chg="add del">
          <ac:chgData name="Viet Anh Nguyen" userId="b95f61ff061388d5" providerId="LiveId" clId="{53E328E6-E103-4AF4-B56B-6EFF25F2648E}" dt="2022-01-17T08:52:07.446" v="655"/>
          <ac:inkMkLst>
            <pc:docMk/>
            <pc:sldMk cId="3245045668" sldId="273"/>
            <ac:inkMk id="133" creationId="{4A8D051A-C8F8-4AD9-9767-391684502062}"/>
          </ac:inkMkLst>
        </pc:inkChg>
        <pc:inkChg chg="add">
          <ac:chgData name="Viet Anh Nguyen" userId="b95f61ff061388d5" providerId="LiveId" clId="{53E328E6-E103-4AF4-B56B-6EFF25F2648E}" dt="2022-01-17T08:52:07.446" v="655"/>
          <ac:inkMkLst>
            <pc:docMk/>
            <pc:sldMk cId="3245045668" sldId="273"/>
            <ac:inkMk id="134" creationId="{99B93264-7BB2-405B-A533-607022233018}"/>
          </ac:inkMkLst>
        </pc:inkChg>
        <pc:inkChg chg="add del">
          <ac:chgData name="Viet Anh Nguyen" userId="b95f61ff061388d5" providerId="LiveId" clId="{53E328E6-E103-4AF4-B56B-6EFF25F2648E}" dt="2022-01-17T08:52:16.213" v="666"/>
          <ac:inkMkLst>
            <pc:docMk/>
            <pc:sldMk cId="3245045668" sldId="273"/>
            <ac:inkMk id="135" creationId="{6AA0A63C-C543-4705-8036-5C20C1C3C339}"/>
          </ac:inkMkLst>
        </pc:inkChg>
        <pc:inkChg chg="add del">
          <ac:chgData name="Viet Anh Nguyen" userId="b95f61ff061388d5" providerId="LiveId" clId="{53E328E6-E103-4AF4-B56B-6EFF25F2648E}" dt="2022-01-17T08:52:16.213" v="666"/>
          <ac:inkMkLst>
            <pc:docMk/>
            <pc:sldMk cId="3245045668" sldId="273"/>
            <ac:inkMk id="136" creationId="{78F85803-42AA-45D9-A130-AA06D3464F1F}"/>
          </ac:inkMkLst>
        </pc:inkChg>
        <pc:inkChg chg="add del">
          <ac:chgData name="Viet Anh Nguyen" userId="b95f61ff061388d5" providerId="LiveId" clId="{53E328E6-E103-4AF4-B56B-6EFF25F2648E}" dt="2022-01-17T08:52:16.213" v="666"/>
          <ac:inkMkLst>
            <pc:docMk/>
            <pc:sldMk cId="3245045668" sldId="273"/>
            <ac:inkMk id="137" creationId="{0D9C975D-1286-4843-AB9A-299BA4EF78ED}"/>
          </ac:inkMkLst>
        </pc:inkChg>
        <pc:inkChg chg="add">
          <ac:chgData name="Viet Anh Nguyen" userId="b95f61ff061388d5" providerId="LiveId" clId="{53E328E6-E103-4AF4-B56B-6EFF25F2648E}" dt="2022-01-17T08:52:13.290" v="659" actId="9405"/>
          <ac:inkMkLst>
            <pc:docMk/>
            <pc:sldMk cId="3245045668" sldId="273"/>
            <ac:inkMk id="138" creationId="{4C466BA2-1823-47B0-8C00-33C5F6D3D24B}"/>
          </ac:inkMkLst>
        </pc:inkChg>
        <pc:inkChg chg="add del">
          <ac:chgData name="Viet Anh Nguyen" userId="b95f61ff061388d5" providerId="LiveId" clId="{53E328E6-E103-4AF4-B56B-6EFF25F2648E}" dt="2022-01-17T08:52:16.213" v="666"/>
          <ac:inkMkLst>
            <pc:docMk/>
            <pc:sldMk cId="3245045668" sldId="273"/>
            <ac:inkMk id="139" creationId="{3B3715D9-12DB-44F4-955C-98182602A5FB}"/>
          </ac:inkMkLst>
        </pc:inkChg>
        <pc:inkChg chg="add del">
          <ac:chgData name="Viet Anh Nguyen" userId="b95f61ff061388d5" providerId="LiveId" clId="{53E328E6-E103-4AF4-B56B-6EFF25F2648E}" dt="2022-01-17T08:52:16.213" v="666"/>
          <ac:inkMkLst>
            <pc:docMk/>
            <pc:sldMk cId="3245045668" sldId="273"/>
            <ac:inkMk id="140" creationId="{EAF7A812-DE6A-4811-9268-11B5AFCFDA85}"/>
          </ac:inkMkLst>
        </pc:inkChg>
        <pc:inkChg chg="add del">
          <ac:chgData name="Viet Anh Nguyen" userId="b95f61ff061388d5" providerId="LiveId" clId="{53E328E6-E103-4AF4-B56B-6EFF25F2648E}" dt="2022-01-17T08:52:16.213" v="666"/>
          <ac:inkMkLst>
            <pc:docMk/>
            <pc:sldMk cId="3245045668" sldId="273"/>
            <ac:inkMk id="141" creationId="{9401C0D7-3619-4BE3-9EBF-69F572D2C12A}"/>
          </ac:inkMkLst>
        </pc:inkChg>
        <pc:inkChg chg="add del">
          <ac:chgData name="Viet Anh Nguyen" userId="b95f61ff061388d5" providerId="LiveId" clId="{53E328E6-E103-4AF4-B56B-6EFF25F2648E}" dt="2022-01-17T08:52:16.213" v="666"/>
          <ac:inkMkLst>
            <pc:docMk/>
            <pc:sldMk cId="3245045668" sldId="273"/>
            <ac:inkMk id="142" creationId="{479E481C-5192-4DAC-9737-64BD7E165AF9}"/>
          </ac:inkMkLst>
        </pc:inkChg>
        <pc:inkChg chg="add del">
          <ac:chgData name="Viet Anh Nguyen" userId="b95f61ff061388d5" providerId="LiveId" clId="{53E328E6-E103-4AF4-B56B-6EFF25F2648E}" dt="2022-01-17T08:52:16.213" v="666"/>
          <ac:inkMkLst>
            <pc:docMk/>
            <pc:sldMk cId="3245045668" sldId="273"/>
            <ac:inkMk id="143" creationId="{A026A487-78A6-4CD7-9E28-A9A58EAF36FD}"/>
          </ac:inkMkLst>
        </pc:inkChg>
        <pc:inkChg chg="add del">
          <ac:chgData name="Viet Anh Nguyen" userId="b95f61ff061388d5" providerId="LiveId" clId="{53E328E6-E103-4AF4-B56B-6EFF25F2648E}" dt="2022-01-17T08:52:16.213" v="666"/>
          <ac:inkMkLst>
            <pc:docMk/>
            <pc:sldMk cId="3245045668" sldId="273"/>
            <ac:inkMk id="144" creationId="{F2EAD689-FDD5-4783-AB5C-E00A3FEFE423}"/>
          </ac:inkMkLst>
        </pc:inkChg>
        <pc:inkChg chg="add">
          <ac:chgData name="Viet Anh Nguyen" userId="b95f61ff061388d5" providerId="LiveId" clId="{53E328E6-E103-4AF4-B56B-6EFF25F2648E}" dt="2022-01-17T08:52:16.213" v="666"/>
          <ac:inkMkLst>
            <pc:docMk/>
            <pc:sldMk cId="3245045668" sldId="273"/>
            <ac:inkMk id="145" creationId="{A59C5B02-EBC5-49D9-A923-21343772C1A2}"/>
          </ac:inkMkLst>
        </pc:inkChg>
        <pc:inkChg chg="add">
          <ac:chgData name="Viet Anh Nguyen" userId="b95f61ff061388d5" providerId="LiveId" clId="{53E328E6-E103-4AF4-B56B-6EFF25F2648E}" dt="2022-01-17T08:52:16.213" v="666"/>
          <ac:inkMkLst>
            <pc:docMk/>
            <pc:sldMk cId="3245045668" sldId="273"/>
            <ac:inkMk id="146" creationId="{CD9A163A-A783-4FB5-B8FA-4436B0597CC2}"/>
          </ac:inkMkLst>
        </pc:inkChg>
        <pc:inkChg chg="add del">
          <ac:chgData name="Viet Anh Nguyen" userId="b95f61ff061388d5" providerId="LiveId" clId="{53E328E6-E103-4AF4-B56B-6EFF25F2648E}" dt="2022-01-17T08:52:21.290" v="671"/>
          <ac:inkMkLst>
            <pc:docMk/>
            <pc:sldMk cId="3245045668" sldId="273"/>
            <ac:inkMk id="147" creationId="{C8639285-D013-4BFC-8EEA-5E9729786505}"/>
          </ac:inkMkLst>
        </pc:inkChg>
        <pc:inkChg chg="add del">
          <ac:chgData name="Viet Anh Nguyen" userId="b95f61ff061388d5" providerId="LiveId" clId="{53E328E6-E103-4AF4-B56B-6EFF25F2648E}" dt="2022-01-17T08:52:21.290" v="671"/>
          <ac:inkMkLst>
            <pc:docMk/>
            <pc:sldMk cId="3245045668" sldId="273"/>
            <ac:inkMk id="148" creationId="{19CA7303-1551-4F7E-B351-59D48704D251}"/>
          </ac:inkMkLst>
        </pc:inkChg>
        <pc:inkChg chg="add del">
          <ac:chgData name="Viet Anh Nguyen" userId="b95f61ff061388d5" providerId="LiveId" clId="{53E328E6-E103-4AF4-B56B-6EFF25F2648E}" dt="2022-01-17T08:52:21.290" v="671"/>
          <ac:inkMkLst>
            <pc:docMk/>
            <pc:sldMk cId="3245045668" sldId="273"/>
            <ac:inkMk id="149" creationId="{69AC28F6-36D5-4BC7-BDF9-6C87AAB6BBE2}"/>
          </ac:inkMkLst>
        </pc:inkChg>
        <pc:inkChg chg="add del">
          <ac:chgData name="Viet Anh Nguyen" userId="b95f61ff061388d5" providerId="LiveId" clId="{53E328E6-E103-4AF4-B56B-6EFF25F2648E}" dt="2022-01-17T08:52:21.290" v="671"/>
          <ac:inkMkLst>
            <pc:docMk/>
            <pc:sldMk cId="3245045668" sldId="273"/>
            <ac:inkMk id="150" creationId="{DD64B06F-A019-45B0-864A-78C08AA19A01}"/>
          </ac:inkMkLst>
        </pc:inkChg>
        <pc:inkChg chg="add">
          <ac:chgData name="Viet Anh Nguyen" userId="b95f61ff061388d5" providerId="LiveId" clId="{53E328E6-E103-4AF4-B56B-6EFF25F2648E}" dt="2022-01-17T08:52:21.290" v="671"/>
          <ac:inkMkLst>
            <pc:docMk/>
            <pc:sldMk cId="3245045668" sldId="273"/>
            <ac:inkMk id="151" creationId="{58310228-C2BE-42B4-BB4A-81F57A458F30}"/>
          </ac:inkMkLst>
        </pc:inkChg>
        <pc:inkChg chg="add del">
          <ac:chgData name="Viet Anh Nguyen" userId="b95f61ff061388d5" providerId="LiveId" clId="{53E328E6-E103-4AF4-B56B-6EFF25F2648E}" dt="2022-01-17T08:52:26.732" v="674"/>
          <ac:inkMkLst>
            <pc:docMk/>
            <pc:sldMk cId="3245045668" sldId="273"/>
            <ac:inkMk id="152" creationId="{947E340B-4B3B-43B4-88E1-6973F410E138}"/>
          </ac:inkMkLst>
        </pc:inkChg>
        <pc:inkChg chg="add del">
          <ac:chgData name="Viet Anh Nguyen" userId="b95f61ff061388d5" providerId="LiveId" clId="{53E328E6-E103-4AF4-B56B-6EFF25F2648E}" dt="2022-01-17T08:52:26.732" v="674"/>
          <ac:inkMkLst>
            <pc:docMk/>
            <pc:sldMk cId="3245045668" sldId="273"/>
            <ac:inkMk id="153" creationId="{774CCCBF-2DFE-4747-A5F5-278CF92DF2C3}"/>
          </ac:inkMkLst>
        </pc:inkChg>
        <pc:inkChg chg="add">
          <ac:chgData name="Viet Anh Nguyen" userId="b95f61ff061388d5" providerId="LiveId" clId="{53E328E6-E103-4AF4-B56B-6EFF25F2648E}" dt="2022-01-17T08:52:26.732" v="674"/>
          <ac:inkMkLst>
            <pc:docMk/>
            <pc:sldMk cId="3245045668" sldId="273"/>
            <ac:inkMk id="154" creationId="{E9598347-B0E9-41B2-BAA0-DC1A21A53B5D}"/>
          </ac:inkMkLst>
        </pc:inkChg>
        <pc:inkChg chg="add del">
          <ac:chgData name="Viet Anh Nguyen" userId="b95f61ff061388d5" providerId="LiveId" clId="{53E328E6-E103-4AF4-B56B-6EFF25F2648E}" dt="2022-01-17T08:52:41.355" v="677"/>
          <ac:inkMkLst>
            <pc:docMk/>
            <pc:sldMk cId="3245045668" sldId="273"/>
            <ac:inkMk id="155" creationId="{846826DA-EC0A-4FB6-8239-7D3D7F015FFF}"/>
          </ac:inkMkLst>
        </pc:inkChg>
        <pc:inkChg chg="add del">
          <ac:chgData name="Viet Anh Nguyen" userId="b95f61ff061388d5" providerId="LiveId" clId="{53E328E6-E103-4AF4-B56B-6EFF25F2648E}" dt="2022-01-17T08:52:41.355" v="677"/>
          <ac:inkMkLst>
            <pc:docMk/>
            <pc:sldMk cId="3245045668" sldId="273"/>
            <ac:inkMk id="156" creationId="{692A843D-F5B7-4461-A768-4B68EB7FDB37}"/>
          </ac:inkMkLst>
        </pc:inkChg>
        <pc:inkChg chg="add">
          <ac:chgData name="Viet Anh Nguyen" userId="b95f61ff061388d5" providerId="LiveId" clId="{53E328E6-E103-4AF4-B56B-6EFF25F2648E}" dt="2022-01-17T08:52:41.355" v="677"/>
          <ac:inkMkLst>
            <pc:docMk/>
            <pc:sldMk cId="3245045668" sldId="273"/>
            <ac:inkMk id="157" creationId="{59C43CBB-3097-48DC-83B9-E8B6B2073473}"/>
          </ac:inkMkLst>
        </pc:inkChg>
      </pc:sldChg>
      <pc:sldChg chg="addSp delSp modSp mod">
        <pc:chgData name="Viet Anh Nguyen" userId="b95f61ff061388d5" providerId="LiveId" clId="{53E328E6-E103-4AF4-B56B-6EFF25F2648E}" dt="2022-01-17T09:52:08.072" v="1329"/>
        <pc:sldMkLst>
          <pc:docMk/>
          <pc:sldMk cId="3446166309" sldId="274"/>
        </pc:sldMkLst>
        <pc:picChg chg="mod">
          <ac:chgData name="Viet Anh Nguyen" userId="b95f61ff061388d5" providerId="LiveId" clId="{53E328E6-E103-4AF4-B56B-6EFF25F2648E}" dt="2022-01-17T09:46:19.003" v="1287" actId="14100"/>
          <ac:picMkLst>
            <pc:docMk/>
            <pc:sldMk cId="3446166309" sldId="274"/>
            <ac:picMk id="2" creationId="{CFF4DE63-75F0-45A7-B5CC-8C41737C7FD5}"/>
          </ac:picMkLst>
        </pc:picChg>
        <pc:inkChg chg="add del">
          <ac:chgData name="Viet Anh Nguyen" userId="b95f61ff061388d5" providerId="LiveId" clId="{53E328E6-E103-4AF4-B56B-6EFF25F2648E}" dt="2022-01-17T09:51:42.033" v="1292"/>
          <ac:inkMkLst>
            <pc:docMk/>
            <pc:sldMk cId="3446166309" sldId="274"/>
            <ac:inkMk id="3" creationId="{39F1A87B-C462-4830-8F11-19411200773E}"/>
          </ac:inkMkLst>
        </pc:inkChg>
        <pc:inkChg chg="add del">
          <ac:chgData name="Viet Anh Nguyen" userId="b95f61ff061388d5" providerId="LiveId" clId="{53E328E6-E103-4AF4-B56B-6EFF25F2648E}" dt="2022-01-17T09:51:42.033" v="1292"/>
          <ac:inkMkLst>
            <pc:docMk/>
            <pc:sldMk cId="3446166309" sldId="274"/>
            <ac:inkMk id="4" creationId="{14821EC6-8B0B-4023-B0E4-19EBAEE11FF2}"/>
          </ac:inkMkLst>
        </pc:inkChg>
        <pc:inkChg chg="add">
          <ac:chgData name="Viet Anh Nguyen" userId="b95f61ff061388d5" providerId="LiveId" clId="{53E328E6-E103-4AF4-B56B-6EFF25F2648E}" dt="2022-01-17T09:51:40.940" v="1290" actId="9405"/>
          <ac:inkMkLst>
            <pc:docMk/>
            <pc:sldMk cId="3446166309" sldId="274"/>
            <ac:inkMk id="5" creationId="{AB142CE7-EC0D-4C05-AF2E-92BD5F01012C}"/>
          </ac:inkMkLst>
        </pc:inkChg>
        <pc:inkChg chg="add">
          <ac:chgData name="Viet Anh Nguyen" userId="b95f61ff061388d5" providerId="LiveId" clId="{53E328E6-E103-4AF4-B56B-6EFF25F2648E}" dt="2022-01-17T09:51:41.118" v="1291" actId="9405"/>
          <ac:inkMkLst>
            <pc:docMk/>
            <pc:sldMk cId="3446166309" sldId="274"/>
            <ac:inkMk id="6" creationId="{DF47FAF3-4702-430E-B923-E70F79A2A940}"/>
          </ac:inkMkLst>
        </pc:inkChg>
        <pc:inkChg chg="add">
          <ac:chgData name="Viet Anh Nguyen" userId="b95f61ff061388d5" providerId="LiveId" clId="{53E328E6-E103-4AF4-B56B-6EFF25F2648E}" dt="2022-01-17T09:51:42.033" v="1292"/>
          <ac:inkMkLst>
            <pc:docMk/>
            <pc:sldMk cId="3446166309" sldId="274"/>
            <ac:inkMk id="7" creationId="{6FE44598-9871-4482-9AB9-7C77D1F493FD}"/>
          </ac:inkMkLst>
        </pc:inkChg>
        <pc:inkChg chg="add del">
          <ac:chgData name="Viet Anh Nguyen" userId="b95f61ff061388d5" providerId="LiveId" clId="{53E328E6-E103-4AF4-B56B-6EFF25F2648E}" dt="2022-01-17T09:51:49.187" v="1296"/>
          <ac:inkMkLst>
            <pc:docMk/>
            <pc:sldMk cId="3446166309" sldId="274"/>
            <ac:inkMk id="8" creationId="{FCA59346-EBC0-40A4-AC67-8160E52A7276}"/>
          </ac:inkMkLst>
        </pc:inkChg>
        <pc:inkChg chg="add del">
          <ac:chgData name="Viet Anh Nguyen" userId="b95f61ff061388d5" providerId="LiveId" clId="{53E328E6-E103-4AF4-B56B-6EFF25F2648E}" dt="2022-01-17T09:51:49.187" v="1296"/>
          <ac:inkMkLst>
            <pc:docMk/>
            <pc:sldMk cId="3446166309" sldId="274"/>
            <ac:inkMk id="9" creationId="{5A201739-C143-4E3A-9263-7EDE602B0436}"/>
          </ac:inkMkLst>
        </pc:inkChg>
        <pc:inkChg chg="add del">
          <ac:chgData name="Viet Anh Nguyen" userId="b95f61ff061388d5" providerId="LiveId" clId="{53E328E6-E103-4AF4-B56B-6EFF25F2648E}" dt="2022-01-17T09:51:49.187" v="1296"/>
          <ac:inkMkLst>
            <pc:docMk/>
            <pc:sldMk cId="3446166309" sldId="274"/>
            <ac:inkMk id="10" creationId="{61DDFB11-3548-4FDE-A35D-5E79A14B0150}"/>
          </ac:inkMkLst>
        </pc:inkChg>
        <pc:inkChg chg="add del">
          <ac:chgData name="Viet Anh Nguyen" userId="b95f61ff061388d5" providerId="LiveId" clId="{53E328E6-E103-4AF4-B56B-6EFF25F2648E}" dt="2022-01-17T09:51:52.801" v="1306"/>
          <ac:inkMkLst>
            <pc:docMk/>
            <pc:sldMk cId="3446166309" sldId="274"/>
            <ac:inkMk id="11" creationId="{F0FD15FA-4B6E-4081-85BA-6A06475CECA8}"/>
          </ac:inkMkLst>
        </pc:inkChg>
        <pc:inkChg chg="add del">
          <ac:chgData name="Viet Anh Nguyen" userId="b95f61ff061388d5" providerId="LiveId" clId="{53E328E6-E103-4AF4-B56B-6EFF25F2648E}" dt="2022-01-17T09:51:52.801" v="1306"/>
          <ac:inkMkLst>
            <pc:docMk/>
            <pc:sldMk cId="3446166309" sldId="274"/>
            <ac:inkMk id="12" creationId="{70681739-D997-4D3B-AAAD-B3D576BC55CA}"/>
          </ac:inkMkLst>
        </pc:inkChg>
        <pc:inkChg chg="add del">
          <ac:chgData name="Viet Anh Nguyen" userId="b95f61ff061388d5" providerId="LiveId" clId="{53E328E6-E103-4AF4-B56B-6EFF25F2648E}" dt="2022-01-17T09:51:52.801" v="1306"/>
          <ac:inkMkLst>
            <pc:docMk/>
            <pc:sldMk cId="3446166309" sldId="274"/>
            <ac:inkMk id="13" creationId="{E5F3E617-2B7C-4E31-A061-376287861896}"/>
          </ac:inkMkLst>
        </pc:inkChg>
        <pc:inkChg chg="add del">
          <ac:chgData name="Viet Anh Nguyen" userId="b95f61ff061388d5" providerId="LiveId" clId="{53E328E6-E103-4AF4-B56B-6EFF25F2648E}" dt="2022-01-17T09:51:52.801" v="1306"/>
          <ac:inkMkLst>
            <pc:docMk/>
            <pc:sldMk cId="3446166309" sldId="274"/>
            <ac:inkMk id="14" creationId="{E96B44F8-0789-4F50-96E6-6F017E4819E3}"/>
          </ac:inkMkLst>
        </pc:inkChg>
        <pc:inkChg chg="add del">
          <ac:chgData name="Viet Anh Nguyen" userId="b95f61ff061388d5" providerId="LiveId" clId="{53E328E6-E103-4AF4-B56B-6EFF25F2648E}" dt="2022-01-17T09:51:52.801" v="1306"/>
          <ac:inkMkLst>
            <pc:docMk/>
            <pc:sldMk cId="3446166309" sldId="274"/>
            <ac:inkMk id="15" creationId="{644B8D37-74C0-40F3-AE09-FECD82290B38}"/>
          </ac:inkMkLst>
        </pc:inkChg>
        <pc:inkChg chg="add del">
          <ac:chgData name="Viet Anh Nguyen" userId="b95f61ff061388d5" providerId="LiveId" clId="{53E328E6-E103-4AF4-B56B-6EFF25F2648E}" dt="2022-01-17T09:51:52.801" v="1306"/>
          <ac:inkMkLst>
            <pc:docMk/>
            <pc:sldMk cId="3446166309" sldId="274"/>
            <ac:inkMk id="16" creationId="{B9E81695-00BA-487D-8EFE-D9DDCC2EA095}"/>
          </ac:inkMkLst>
        </pc:inkChg>
        <pc:inkChg chg="add del">
          <ac:chgData name="Viet Anh Nguyen" userId="b95f61ff061388d5" providerId="LiveId" clId="{53E328E6-E103-4AF4-B56B-6EFF25F2648E}" dt="2022-01-17T09:51:52.801" v="1306"/>
          <ac:inkMkLst>
            <pc:docMk/>
            <pc:sldMk cId="3446166309" sldId="274"/>
            <ac:inkMk id="17" creationId="{35ADA6D2-DDA8-45C7-A7F7-D7C2E4C7A4D7}"/>
          </ac:inkMkLst>
        </pc:inkChg>
        <pc:inkChg chg="add del">
          <ac:chgData name="Viet Anh Nguyen" userId="b95f61ff061388d5" providerId="LiveId" clId="{53E328E6-E103-4AF4-B56B-6EFF25F2648E}" dt="2022-01-17T09:51:52.801" v="1306"/>
          <ac:inkMkLst>
            <pc:docMk/>
            <pc:sldMk cId="3446166309" sldId="274"/>
            <ac:inkMk id="18" creationId="{2ECE6741-7A70-4222-B7BD-4CC630459959}"/>
          </ac:inkMkLst>
        </pc:inkChg>
        <pc:inkChg chg="add del">
          <ac:chgData name="Viet Anh Nguyen" userId="b95f61ff061388d5" providerId="LiveId" clId="{53E328E6-E103-4AF4-B56B-6EFF25F2648E}" dt="2022-01-17T09:51:52.801" v="1306"/>
          <ac:inkMkLst>
            <pc:docMk/>
            <pc:sldMk cId="3446166309" sldId="274"/>
            <ac:inkMk id="19" creationId="{DA584AC5-F28E-4E4F-82D8-9751E9E63FD2}"/>
          </ac:inkMkLst>
        </pc:inkChg>
        <pc:inkChg chg="add del">
          <ac:chgData name="Viet Anh Nguyen" userId="b95f61ff061388d5" providerId="LiveId" clId="{53E328E6-E103-4AF4-B56B-6EFF25F2648E}" dt="2022-01-17T09:51:52.801" v="1306"/>
          <ac:inkMkLst>
            <pc:docMk/>
            <pc:sldMk cId="3446166309" sldId="274"/>
            <ac:inkMk id="20" creationId="{426E5134-0598-4CBA-979C-6A8393D683BD}"/>
          </ac:inkMkLst>
        </pc:inkChg>
        <pc:inkChg chg="add del">
          <ac:chgData name="Viet Anh Nguyen" userId="b95f61ff061388d5" providerId="LiveId" clId="{53E328E6-E103-4AF4-B56B-6EFF25F2648E}" dt="2022-01-17T09:51:53.426" v="1308"/>
          <ac:inkMkLst>
            <pc:docMk/>
            <pc:sldMk cId="3446166309" sldId="274"/>
            <ac:inkMk id="21" creationId="{0C7A6AD7-BDFA-45BC-BD39-475DE760F2E2}"/>
          </ac:inkMkLst>
        </pc:inkChg>
        <pc:inkChg chg="add">
          <ac:chgData name="Viet Anh Nguyen" userId="b95f61ff061388d5" providerId="LiveId" clId="{53E328E6-E103-4AF4-B56B-6EFF25F2648E}" dt="2022-01-17T09:51:52.801" v="1306"/>
          <ac:inkMkLst>
            <pc:docMk/>
            <pc:sldMk cId="3446166309" sldId="274"/>
            <ac:inkMk id="22" creationId="{E0E5DEB7-C30F-407C-B980-D0F54814FFAB}"/>
          </ac:inkMkLst>
        </pc:inkChg>
        <pc:inkChg chg="add del">
          <ac:chgData name="Viet Anh Nguyen" userId="b95f61ff061388d5" providerId="LiveId" clId="{53E328E6-E103-4AF4-B56B-6EFF25F2648E}" dt="2022-01-17T09:51:53.426" v="1308"/>
          <ac:inkMkLst>
            <pc:docMk/>
            <pc:sldMk cId="3446166309" sldId="274"/>
            <ac:inkMk id="23" creationId="{744D5102-DD85-45EC-8A50-6851D95013F6}"/>
          </ac:inkMkLst>
        </pc:inkChg>
        <pc:inkChg chg="add">
          <ac:chgData name="Viet Anh Nguyen" userId="b95f61ff061388d5" providerId="LiveId" clId="{53E328E6-E103-4AF4-B56B-6EFF25F2648E}" dt="2022-01-17T09:51:53.426" v="1308"/>
          <ac:inkMkLst>
            <pc:docMk/>
            <pc:sldMk cId="3446166309" sldId="274"/>
            <ac:inkMk id="24" creationId="{2E07C8FB-9416-4545-9681-17EE2CAEB21B}"/>
          </ac:inkMkLst>
        </pc:inkChg>
        <pc:inkChg chg="add del">
          <ac:chgData name="Viet Anh Nguyen" userId="b95f61ff061388d5" providerId="LiveId" clId="{53E328E6-E103-4AF4-B56B-6EFF25F2648E}" dt="2022-01-17T09:51:59.032" v="1311"/>
          <ac:inkMkLst>
            <pc:docMk/>
            <pc:sldMk cId="3446166309" sldId="274"/>
            <ac:inkMk id="25" creationId="{A415BA5F-51C3-4C7A-813B-E17EE6107FC5}"/>
          </ac:inkMkLst>
        </pc:inkChg>
        <pc:inkChg chg="add del">
          <ac:chgData name="Viet Anh Nguyen" userId="b95f61ff061388d5" providerId="LiveId" clId="{53E328E6-E103-4AF4-B56B-6EFF25F2648E}" dt="2022-01-17T09:51:59.032" v="1311"/>
          <ac:inkMkLst>
            <pc:docMk/>
            <pc:sldMk cId="3446166309" sldId="274"/>
            <ac:inkMk id="26" creationId="{73A0D536-76D9-4FDB-A00F-C50A0C6B8C17}"/>
          </ac:inkMkLst>
        </pc:inkChg>
        <pc:inkChg chg="add">
          <ac:chgData name="Viet Anh Nguyen" userId="b95f61ff061388d5" providerId="LiveId" clId="{53E328E6-E103-4AF4-B56B-6EFF25F2648E}" dt="2022-01-17T09:51:59.032" v="1311"/>
          <ac:inkMkLst>
            <pc:docMk/>
            <pc:sldMk cId="3446166309" sldId="274"/>
            <ac:inkMk id="27" creationId="{BF5CD352-E476-42A0-AD0D-9E86E9DD2A58}"/>
          </ac:inkMkLst>
        </pc:inkChg>
        <pc:inkChg chg="add del">
          <ac:chgData name="Viet Anh Nguyen" userId="b95f61ff061388d5" providerId="LiveId" clId="{53E328E6-E103-4AF4-B56B-6EFF25F2648E}" dt="2022-01-17T09:52:02.441" v="1316"/>
          <ac:inkMkLst>
            <pc:docMk/>
            <pc:sldMk cId="3446166309" sldId="274"/>
            <ac:inkMk id="28" creationId="{FA2889B0-1D72-4136-B1FA-40D24BBFF0C8}"/>
          </ac:inkMkLst>
        </pc:inkChg>
        <pc:inkChg chg="add del">
          <ac:chgData name="Viet Anh Nguyen" userId="b95f61ff061388d5" providerId="LiveId" clId="{53E328E6-E103-4AF4-B56B-6EFF25F2648E}" dt="2022-01-17T09:52:02.441" v="1316"/>
          <ac:inkMkLst>
            <pc:docMk/>
            <pc:sldMk cId="3446166309" sldId="274"/>
            <ac:inkMk id="29" creationId="{62CADA63-CA38-4CCF-9419-35C6113A88E9}"/>
          </ac:inkMkLst>
        </pc:inkChg>
        <pc:inkChg chg="add">
          <ac:chgData name="Viet Anh Nguyen" userId="b95f61ff061388d5" providerId="LiveId" clId="{53E328E6-E103-4AF4-B56B-6EFF25F2648E}" dt="2022-01-17T09:52:01.744" v="1314" actId="9405"/>
          <ac:inkMkLst>
            <pc:docMk/>
            <pc:sldMk cId="3446166309" sldId="274"/>
            <ac:inkMk id="30" creationId="{820699FE-56F5-4831-93A6-1F445D75A9E3}"/>
          </ac:inkMkLst>
        </pc:inkChg>
        <pc:inkChg chg="add">
          <ac:chgData name="Viet Anh Nguyen" userId="b95f61ff061388d5" providerId="LiveId" clId="{53E328E6-E103-4AF4-B56B-6EFF25F2648E}" dt="2022-01-17T09:52:01.912" v="1315" actId="9405"/>
          <ac:inkMkLst>
            <pc:docMk/>
            <pc:sldMk cId="3446166309" sldId="274"/>
            <ac:inkMk id="31" creationId="{D5CF2715-CC77-4B9E-8161-8A020AD06509}"/>
          </ac:inkMkLst>
        </pc:inkChg>
        <pc:inkChg chg="add">
          <ac:chgData name="Viet Anh Nguyen" userId="b95f61ff061388d5" providerId="LiveId" clId="{53E328E6-E103-4AF4-B56B-6EFF25F2648E}" dt="2022-01-17T09:52:02.441" v="1316"/>
          <ac:inkMkLst>
            <pc:docMk/>
            <pc:sldMk cId="3446166309" sldId="274"/>
            <ac:inkMk id="32" creationId="{01DB0A56-D1B9-4A94-88C7-019A6FFCF42D}"/>
          </ac:inkMkLst>
        </pc:inkChg>
        <pc:inkChg chg="add del">
          <ac:chgData name="Viet Anh Nguyen" userId="b95f61ff061388d5" providerId="LiveId" clId="{53E328E6-E103-4AF4-B56B-6EFF25F2648E}" dt="2022-01-17T09:52:05.411" v="1322"/>
          <ac:inkMkLst>
            <pc:docMk/>
            <pc:sldMk cId="3446166309" sldId="274"/>
            <ac:inkMk id="33" creationId="{982C6CC7-75A1-4E32-AC60-295A17019E7B}"/>
          </ac:inkMkLst>
        </pc:inkChg>
        <pc:inkChg chg="add del">
          <ac:chgData name="Viet Anh Nguyen" userId="b95f61ff061388d5" providerId="LiveId" clId="{53E328E6-E103-4AF4-B56B-6EFF25F2648E}" dt="2022-01-17T09:52:05.411" v="1322"/>
          <ac:inkMkLst>
            <pc:docMk/>
            <pc:sldMk cId="3446166309" sldId="274"/>
            <ac:inkMk id="34" creationId="{8239953E-5CE0-4775-8119-F804F7FD9D67}"/>
          </ac:inkMkLst>
        </pc:inkChg>
        <pc:inkChg chg="add del">
          <ac:chgData name="Viet Anh Nguyen" userId="b95f61ff061388d5" providerId="LiveId" clId="{53E328E6-E103-4AF4-B56B-6EFF25F2648E}" dt="2022-01-17T09:52:05.411" v="1322"/>
          <ac:inkMkLst>
            <pc:docMk/>
            <pc:sldMk cId="3446166309" sldId="274"/>
            <ac:inkMk id="35" creationId="{757B94E8-16C7-438E-B171-2CC1EBBE258C}"/>
          </ac:inkMkLst>
        </pc:inkChg>
        <pc:inkChg chg="add del">
          <ac:chgData name="Viet Anh Nguyen" userId="b95f61ff061388d5" providerId="LiveId" clId="{53E328E6-E103-4AF4-B56B-6EFF25F2648E}" dt="2022-01-17T09:52:05.411" v="1322"/>
          <ac:inkMkLst>
            <pc:docMk/>
            <pc:sldMk cId="3446166309" sldId="274"/>
            <ac:inkMk id="36" creationId="{05BE9EEC-AA91-4E0C-8682-2D11B7B8B541}"/>
          </ac:inkMkLst>
        </pc:inkChg>
        <pc:inkChg chg="add del">
          <ac:chgData name="Viet Anh Nguyen" userId="b95f61ff061388d5" providerId="LiveId" clId="{53E328E6-E103-4AF4-B56B-6EFF25F2648E}" dt="2022-01-17T09:52:08.072" v="1329"/>
          <ac:inkMkLst>
            <pc:docMk/>
            <pc:sldMk cId="3446166309" sldId="274"/>
            <ac:inkMk id="37" creationId="{BE2AEA4C-8ACC-498F-95C0-6127052E4C7F}"/>
          </ac:inkMkLst>
        </pc:inkChg>
        <pc:inkChg chg="add">
          <ac:chgData name="Viet Anh Nguyen" userId="b95f61ff061388d5" providerId="LiveId" clId="{53E328E6-E103-4AF4-B56B-6EFF25F2648E}" dt="2022-01-17T09:52:05.411" v="1322"/>
          <ac:inkMkLst>
            <pc:docMk/>
            <pc:sldMk cId="3446166309" sldId="274"/>
            <ac:inkMk id="38" creationId="{3F5F63B7-0CDA-4166-BA7F-D602E6AAAD42}"/>
          </ac:inkMkLst>
        </pc:inkChg>
        <pc:inkChg chg="add del">
          <ac:chgData name="Viet Anh Nguyen" userId="b95f61ff061388d5" providerId="LiveId" clId="{53E328E6-E103-4AF4-B56B-6EFF25F2648E}" dt="2022-01-17T09:52:08.072" v="1329"/>
          <ac:inkMkLst>
            <pc:docMk/>
            <pc:sldMk cId="3446166309" sldId="274"/>
            <ac:inkMk id="39" creationId="{4DC54B69-7461-46C1-80C3-D9D545119296}"/>
          </ac:inkMkLst>
        </pc:inkChg>
        <pc:inkChg chg="add del">
          <ac:chgData name="Viet Anh Nguyen" userId="b95f61ff061388d5" providerId="LiveId" clId="{53E328E6-E103-4AF4-B56B-6EFF25F2648E}" dt="2022-01-17T09:52:08.072" v="1329"/>
          <ac:inkMkLst>
            <pc:docMk/>
            <pc:sldMk cId="3446166309" sldId="274"/>
            <ac:inkMk id="40" creationId="{4B3BB173-85EE-4FA5-8A85-8FC50550E021}"/>
          </ac:inkMkLst>
        </pc:inkChg>
        <pc:inkChg chg="add del">
          <ac:chgData name="Viet Anh Nguyen" userId="b95f61ff061388d5" providerId="LiveId" clId="{53E328E6-E103-4AF4-B56B-6EFF25F2648E}" dt="2022-01-17T09:52:08.072" v="1329"/>
          <ac:inkMkLst>
            <pc:docMk/>
            <pc:sldMk cId="3446166309" sldId="274"/>
            <ac:inkMk id="41" creationId="{C927A58F-BF9B-4BA8-8964-3FA65B122E55}"/>
          </ac:inkMkLst>
        </pc:inkChg>
        <pc:inkChg chg="add del">
          <ac:chgData name="Viet Anh Nguyen" userId="b95f61ff061388d5" providerId="LiveId" clId="{53E328E6-E103-4AF4-B56B-6EFF25F2648E}" dt="2022-01-17T09:52:08.072" v="1329"/>
          <ac:inkMkLst>
            <pc:docMk/>
            <pc:sldMk cId="3446166309" sldId="274"/>
            <ac:inkMk id="42" creationId="{6CCB1A1E-9E38-41A8-9477-6464BE6048AE}"/>
          </ac:inkMkLst>
        </pc:inkChg>
        <pc:inkChg chg="add del">
          <ac:chgData name="Viet Anh Nguyen" userId="b95f61ff061388d5" providerId="LiveId" clId="{53E328E6-E103-4AF4-B56B-6EFF25F2648E}" dt="2022-01-17T09:52:08.072" v="1329"/>
          <ac:inkMkLst>
            <pc:docMk/>
            <pc:sldMk cId="3446166309" sldId="274"/>
            <ac:inkMk id="43" creationId="{58623671-AC00-4808-9F5D-EFEBA13ADE61}"/>
          </ac:inkMkLst>
        </pc:inkChg>
        <pc:inkChg chg="add del">
          <ac:chgData name="Viet Anh Nguyen" userId="b95f61ff061388d5" providerId="LiveId" clId="{53E328E6-E103-4AF4-B56B-6EFF25F2648E}" dt="2022-01-17T09:52:08.072" v="1329"/>
          <ac:inkMkLst>
            <pc:docMk/>
            <pc:sldMk cId="3446166309" sldId="274"/>
            <ac:inkMk id="44" creationId="{7B4D9600-8A4E-4D53-B03B-95D5A15B5ED2}"/>
          </ac:inkMkLst>
        </pc:inkChg>
        <pc:inkChg chg="add">
          <ac:chgData name="Viet Anh Nguyen" userId="b95f61ff061388d5" providerId="LiveId" clId="{53E328E6-E103-4AF4-B56B-6EFF25F2648E}" dt="2022-01-17T09:52:08.072" v="1329"/>
          <ac:inkMkLst>
            <pc:docMk/>
            <pc:sldMk cId="3446166309" sldId="274"/>
            <ac:inkMk id="45" creationId="{93C3BF50-7FFD-44D5-BC9E-1A3F1253A2EB}"/>
          </ac:inkMkLst>
        </pc:inkChg>
      </pc:sldChg>
      <pc:sldChg chg="addSp delSp modSp mod">
        <pc:chgData name="Viet Anh Nguyen" userId="b95f61ff061388d5" providerId="LiveId" clId="{53E328E6-E103-4AF4-B56B-6EFF25F2648E}" dt="2022-01-17T10:01:20.876" v="1611"/>
        <pc:sldMkLst>
          <pc:docMk/>
          <pc:sldMk cId="3617304047" sldId="275"/>
        </pc:sldMkLst>
        <pc:picChg chg="mod">
          <ac:chgData name="Viet Anh Nguyen" userId="b95f61ff061388d5" providerId="LiveId" clId="{53E328E6-E103-4AF4-B56B-6EFF25F2648E}" dt="2022-01-17T09:55:11.656" v="1396" actId="14100"/>
          <ac:picMkLst>
            <pc:docMk/>
            <pc:sldMk cId="3617304047" sldId="275"/>
            <ac:picMk id="2" creationId="{06FB81D8-0753-4867-B481-E5470F1A456E}"/>
          </ac:picMkLst>
        </pc:picChg>
        <pc:inkChg chg="add del">
          <ac:chgData name="Viet Anh Nguyen" userId="b95f61ff061388d5" providerId="LiveId" clId="{53E328E6-E103-4AF4-B56B-6EFF25F2648E}" dt="2022-01-17T09:55:27.582" v="1401"/>
          <ac:inkMkLst>
            <pc:docMk/>
            <pc:sldMk cId="3617304047" sldId="275"/>
            <ac:inkMk id="3" creationId="{6333BE38-8788-4A76-8E76-D8CF45A7D04B}"/>
          </ac:inkMkLst>
        </pc:inkChg>
        <pc:inkChg chg="add del">
          <ac:chgData name="Viet Anh Nguyen" userId="b95f61ff061388d5" providerId="LiveId" clId="{53E328E6-E103-4AF4-B56B-6EFF25F2648E}" dt="2022-01-17T09:55:27.582" v="1401"/>
          <ac:inkMkLst>
            <pc:docMk/>
            <pc:sldMk cId="3617304047" sldId="275"/>
            <ac:inkMk id="4" creationId="{8270ED75-989F-46EC-8AC4-6760DC6038F2}"/>
          </ac:inkMkLst>
        </pc:inkChg>
        <pc:inkChg chg="add del">
          <ac:chgData name="Viet Anh Nguyen" userId="b95f61ff061388d5" providerId="LiveId" clId="{53E328E6-E103-4AF4-B56B-6EFF25F2648E}" dt="2022-01-17T09:55:27.582" v="1401"/>
          <ac:inkMkLst>
            <pc:docMk/>
            <pc:sldMk cId="3617304047" sldId="275"/>
            <ac:inkMk id="5" creationId="{AECA77BC-3A59-4597-BB49-06DE0C2AAA9A}"/>
          </ac:inkMkLst>
        </pc:inkChg>
        <pc:inkChg chg="add del">
          <ac:chgData name="Viet Anh Nguyen" userId="b95f61ff061388d5" providerId="LiveId" clId="{53E328E6-E103-4AF4-B56B-6EFF25F2648E}" dt="2022-01-17T09:55:27.582" v="1401"/>
          <ac:inkMkLst>
            <pc:docMk/>
            <pc:sldMk cId="3617304047" sldId="275"/>
            <ac:inkMk id="6" creationId="{E6598E89-D163-4D4E-A768-F20DC531D515}"/>
          </ac:inkMkLst>
        </pc:inkChg>
        <pc:inkChg chg="add del">
          <ac:chgData name="Viet Anh Nguyen" userId="b95f61ff061388d5" providerId="LiveId" clId="{53E328E6-E103-4AF4-B56B-6EFF25F2648E}" dt="2022-01-17T09:55:29.652" v="1408"/>
          <ac:inkMkLst>
            <pc:docMk/>
            <pc:sldMk cId="3617304047" sldId="275"/>
            <ac:inkMk id="7" creationId="{61DB0EB7-B7BA-4999-8978-1C02DC9DD75C}"/>
          </ac:inkMkLst>
        </pc:inkChg>
        <pc:inkChg chg="add del">
          <ac:chgData name="Viet Anh Nguyen" userId="b95f61ff061388d5" providerId="LiveId" clId="{53E328E6-E103-4AF4-B56B-6EFF25F2648E}" dt="2022-01-17T09:55:29.652" v="1408"/>
          <ac:inkMkLst>
            <pc:docMk/>
            <pc:sldMk cId="3617304047" sldId="275"/>
            <ac:inkMk id="8" creationId="{805AADBF-B60E-4291-A645-0ECF927338FA}"/>
          </ac:inkMkLst>
        </pc:inkChg>
        <pc:inkChg chg="add del">
          <ac:chgData name="Viet Anh Nguyen" userId="b95f61ff061388d5" providerId="LiveId" clId="{53E328E6-E103-4AF4-B56B-6EFF25F2648E}" dt="2022-01-17T09:55:29.652" v="1408"/>
          <ac:inkMkLst>
            <pc:docMk/>
            <pc:sldMk cId="3617304047" sldId="275"/>
            <ac:inkMk id="9" creationId="{6F22645D-ABAA-41F7-8BEC-2D5BA0BCC536}"/>
          </ac:inkMkLst>
        </pc:inkChg>
        <pc:inkChg chg="add del">
          <ac:chgData name="Viet Anh Nguyen" userId="b95f61ff061388d5" providerId="LiveId" clId="{53E328E6-E103-4AF4-B56B-6EFF25F2648E}" dt="2022-01-17T09:55:29.652" v="1408"/>
          <ac:inkMkLst>
            <pc:docMk/>
            <pc:sldMk cId="3617304047" sldId="275"/>
            <ac:inkMk id="10" creationId="{E64BD581-1B7E-4456-9E1E-C9B10D44DFFD}"/>
          </ac:inkMkLst>
        </pc:inkChg>
        <pc:inkChg chg="add del">
          <ac:chgData name="Viet Anh Nguyen" userId="b95f61ff061388d5" providerId="LiveId" clId="{53E328E6-E103-4AF4-B56B-6EFF25F2648E}" dt="2022-01-17T09:55:29.652" v="1408"/>
          <ac:inkMkLst>
            <pc:docMk/>
            <pc:sldMk cId="3617304047" sldId="275"/>
            <ac:inkMk id="11" creationId="{1A2E4207-6742-437E-AA5B-8D8BFF8E7E30}"/>
          </ac:inkMkLst>
        </pc:inkChg>
        <pc:inkChg chg="add del">
          <ac:chgData name="Viet Anh Nguyen" userId="b95f61ff061388d5" providerId="LiveId" clId="{53E328E6-E103-4AF4-B56B-6EFF25F2648E}" dt="2022-01-17T09:55:29.652" v="1408"/>
          <ac:inkMkLst>
            <pc:docMk/>
            <pc:sldMk cId="3617304047" sldId="275"/>
            <ac:inkMk id="12" creationId="{2071CE77-894C-4BC3-96AE-5B166530D90F}"/>
          </ac:inkMkLst>
        </pc:inkChg>
        <pc:inkChg chg="add del">
          <ac:chgData name="Viet Anh Nguyen" userId="b95f61ff061388d5" providerId="LiveId" clId="{53E328E6-E103-4AF4-B56B-6EFF25F2648E}" dt="2022-01-17T09:55:29.652" v="1408"/>
          <ac:inkMkLst>
            <pc:docMk/>
            <pc:sldMk cId="3617304047" sldId="275"/>
            <ac:inkMk id="13" creationId="{0D9D8C89-F27D-4B0F-8200-98FE8042D9DB}"/>
          </ac:inkMkLst>
        </pc:inkChg>
        <pc:inkChg chg="add del">
          <ac:chgData name="Viet Anh Nguyen" userId="b95f61ff061388d5" providerId="LiveId" clId="{53E328E6-E103-4AF4-B56B-6EFF25F2648E}" dt="2022-01-17T09:55:32.165" v="1414"/>
          <ac:inkMkLst>
            <pc:docMk/>
            <pc:sldMk cId="3617304047" sldId="275"/>
            <ac:inkMk id="14" creationId="{65395852-E9AD-4360-8E42-BC697C333FDC}"/>
          </ac:inkMkLst>
        </pc:inkChg>
        <pc:inkChg chg="add del">
          <ac:chgData name="Viet Anh Nguyen" userId="b95f61ff061388d5" providerId="LiveId" clId="{53E328E6-E103-4AF4-B56B-6EFF25F2648E}" dt="2022-01-17T09:55:32.165" v="1414"/>
          <ac:inkMkLst>
            <pc:docMk/>
            <pc:sldMk cId="3617304047" sldId="275"/>
            <ac:inkMk id="15" creationId="{9D0D866B-D422-4820-9492-1E7E1B51E4DD}"/>
          </ac:inkMkLst>
        </pc:inkChg>
        <pc:inkChg chg="add del">
          <ac:chgData name="Viet Anh Nguyen" userId="b95f61ff061388d5" providerId="LiveId" clId="{53E328E6-E103-4AF4-B56B-6EFF25F2648E}" dt="2022-01-17T09:55:32.165" v="1414"/>
          <ac:inkMkLst>
            <pc:docMk/>
            <pc:sldMk cId="3617304047" sldId="275"/>
            <ac:inkMk id="16" creationId="{44315C4F-67C4-4CCD-B713-18F328A16AF7}"/>
          </ac:inkMkLst>
        </pc:inkChg>
        <pc:inkChg chg="add del">
          <ac:chgData name="Viet Anh Nguyen" userId="b95f61ff061388d5" providerId="LiveId" clId="{53E328E6-E103-4AF4-B56B-6EFF25F2648E}" dt="2022-01-17T09:55:32.165" v="1414"/>
          <ac:inkMkLst>
            <pc:docMk/>
            <pc:sldMk cId="3617304047" sldId="275"/>
            <ac:inkMk id="17" creationId="{ACE3C0DF-5321-47C8-A424-491ECA6A3DD4}"/>
          </ac:inkMkLst>
        </pc:inkChg>
        <pc:inkChg chg="add del">
          <ac:chgData name="Viet Anh Nguyen" userId="b95f61ff061388d5" providerId="LiveId" clId="{53E328E6-E103-4AF4-B56B-6EFF25F2648E}" dt="2022-01-17T09:55:32.165" v="1414"/>
          <ac:inkMkLst>
            <pc:docMk/>
            <pc:sldMk cId="3617304047" sldId="275"/>
            <ac:inkMk id="18" creationId="{9415CDB3-4902-460E-AF92-BC07D18406FB}"/>
          </ac:inkMkLst>
        </pc:inkChg>
        <pc:inkChg chg="add del">
          <ac:chgData name="Viet Anh Nguyen" userId="b95f61ff061388d5" providerId="LiveId" clId="{53E328E6-E103-4AF4-B56B-6EFF25F2648E}" dt="2022-01-17T09:55:32.165" v="1414"/>
          <ac:inkMkLst>
            <pc:docMk/>
            <pc:sldMk cId="3617304047" sldId="275"/>
            <ac:inkMk id="19" creationId="{84DF41D0-65C9-465F-9222-6ECC2808D729}"/>
          </ac:inkMkLst>
        </pc:inkChg>
        <pc:inkChg chg="add">
          <ac:chgData name="Viet Anh Nguyen" userId="b95f61ff061388d5" providerId="LiveId" clId="{53E328E6-E103-4AF4-B56B-6EFF25F2648E}" dt="2022-01-17T09:55:32.165" v="1414"/>
          <ac:inkMkLst>
            <pc:docMk/>
            <pc:sldMk cId="3617304047" sldId="275"/>
            <ac:inkMk id="20" creationId="{DB362C90-3008-4E30-8576-93A3381A9FD2}"/>
          </ac:inkMkLst>
        </pc:inkChg>
        <pc:inkChg chg="add del">
          <ac:chgData name="Viet Anh Nguyen" userId="b95f61ff061388d5" providerId="LiveId" clId="{53E328E6-E103-4AF4-B56B-6EFF25F2648E}" dt="2022-01-17T09:55:36.690" v="1426"/>
          <ac:inkMkLst>
            <pc:docMk/>
            <pc:sldMk cId="3617304047" sldId="275"/>
            <ac:inkMk id="21" creationId="{F384F64B-06AD-4B80-B363-94F1101350AD}"/>
          </ac:inkMkLst>
        </pc:inkChg>
        <pc:inkChg chg="add del">
          <ac:chgData name="Viet Anh Nguyen" userId="b95f61ff061388d5" providerId="LiveId" clId="{53E328E6-E103-4AF4-B56B-6EFF25F2648E}" dt="2022-01-17T09:55:36.690" v="1426"/>
          <ac:inkMkLst>
            <pc:docMk/>
            <pc:sldMk cId="3617304047" sldId="275"/>
            <ac:inkMk id="22" creationId="{764AA8B2-F37C-4DFD-ADA8-62CC1E8E2EAD}"/>
          </ac:inkMkLst>
        </pc:inkChg>
        <pc:inkChg chg="add del">
          <ac:chgData name="Viet Anh Nguyen" userId="b95f61ff061388d5" providerId="LiveId" clId="{53E328E6-E103-4AF4-B56B-6EFF25F2648E}" dt="2022-01-17T09:55:36.690" v="1426"/>
          <ac:inkMkLst>
            <pc:docMk/>
            <pc:sldMk cId="3617304047" sldId="275"/>
            <ac:inkMk id="23" creationId="{35AA99E3-F391-458F-B8E1-B4BDB19BC3A0}"/>
          </ac:inkMkLst>
        </pc:inkChg>
        <pc:inkChg chg="add del">
          <ac:chgData name="Viet Anh Nguyen" userId="b95f61ff061388d5" providerId="LiveId" clId="{53E328E6-E103-4AF4-B56B-6EFF25F2648E}" dt="2022-01-17T09:55:36.690" v="1426"/>
          <ac:inkMkLst>
            <pc:docMk/>
            <pc:sldMk cId="3617304047" sldId="275"/>
            <ac:inkMk id="24" creationId="{C166474E-D2A5-499A-9ABB-A2D84D5E3B6D}"/>
          </ac:inkMkLst>
        </pc:inkChg>
        <pc:inkChg chg="add del">
          <ac:chgData name="Viet Anh Nguyen" userId="b95f61ff061388d5" providerId="LiveId" clId="{53E328E6-E103-4AF4-B56B-6EFF25F2648E}" dt="2022-01-17T09:55:36.690" v="1426"/>
          <ac:inkMkLst>
            <pc:docMk/>
            <pc:sldMk cId="3617304047" sldId="275"/>
            <ac:inkMk id="25" creationId="{5B5C4966-FF5B-47C9-8BA6-34DE225E6644}"/>
          </ac:inkMkLst>
        </pc:inkChg>
        <pc:inkChg chg="add del">
          <ac:chgData name="Viet Anh Nguyen" userId="b95f61ff061388d5" providerId="LiveId" clId="{53E328E6-E103-4AF4-B56B-6EFF25F2648E}" dt="2022-01-17T09:55:36.690" v="1426"/>
          <ac:inkMkLst>
            <pc:docMk/>
            <pc:sldMk cId="3617304047" sldId="275"/>
            <ac:inkMk id="26" creationId="{E08354BD-BD57-4387-B45C-664B97707847}"/>
          </ac:inkMkLst>
        </pc:inkChg>
        <pc:inkChg chg="add del">
          <ac:chgData name="Viet Anh Nguyen" userId="b95f61ff061388d5" providerId="LiveId" clId="{53E328E6-E103-4AF4-B56B-6EFF25F2648E}" dt="2022-01-17T09:55:36.690" v="1426"/>
          <ac:inkMkLst>
            <pc:docMk/>
            <pc:sldMk cId="3617304047" sldId="275"/>
            <ac:inkMk id="27" creationId="{03A6BA20-69C1-4A69-8888-B49EB47CA8B9}"/>
          </ac:inkMkLst>
        </pc:inkChg>
        <pc:inkChg chg="add del">
          <ac:chgData name="Viet Anh Nguyen" userId="b95f61ff061388d5" providerId="LiveId" clId="{53E328E6-E103-4AF4-B56B-6EFF25F2648E}" dt="2022-01-17T09:55:36.690" v="1426"/>
          <ac:inkMkLst>
            <pc:docMk/>
            <pc:sldMk cId="3617304047" sldId="275"/>
            <ac:inkMk id="28" creationId="{CF01DC24-5985-4846-AC37-BEDACEBBD04A}"/>
          </ac:inkMkLst>
        </pc:inkChg>
        <pc:inkChg chg="add del">
          <ac:chgData name="Viet Anh Nguyen" userId="b95f61ff061388d5" providerId="LiveId" clId="{53E328E6-E103-4AF4-B56B-6EFF25F2648E}" dt="2022-01-17T09:55:36.690" v="1426"/>
          <ac:inkMkLst>
            <pc:docMk/>
            <pc:sldMk cId="3617304047" sldId="275"/>
            <ac:inkMk id="29" creationId="{CA640A39-252F-4513-AD6C-2083BA7A9197}"/>
          </ac:inkMkLst>
        </pc:inkChg>
        <pc:inkChg chg="add del">
          <ac:chgData name="Viet Anh Nguyen" userId="b95f61ff061388d5" providerId="LiveId" clId="{53E328E6-E103-4AF4-B56B-6EFF25F2648E}" dt="2022-01-17T09:55:36.690" v="1426"/>
          <ac:inkMkLst>
            <pc:docMk/>
            <pc:sldMk cId="3617304047" sldId="275"/>
            <ac:inkMk id="30" creationId="{9DBDD996-0716-4776-A86B-9ECA9303BD57}"/>
          </ac:inkMkLst>
        </pc:inkChg>
        <pc:inkChg chg="add del">
          <ac:chgData name="Viet Anh Nguyen" userId="b95f61ff061388d5" providerId="LiveId" clId="{53E328E6-E103-4AF4-B56B-6EFF25F2648E}" dt="2022-01-17T09:55:36.690" v="1426"/>
          <ac:inkMkLst>
            <pc:docMk/>
            <pc:sldMk cId="3617304047" sldId="275"/>
            <ac:inkMk id="31" creationId="{2ED70725-4C52-42ED-8B30-BA7840E05937}"/>
          </ac:inkMkLst>
        </pc:inkChg>
        <pc:inkChg chg="add">
          <ac:chgData name="Viet Anh Nguyen" userId="b95f61ff061388d5" providerId="LiveId" clId="{53E328E6-E103-4AF4-B56B-6EFF25F2648E}" dt="2022-01-17T09:55:36.690" v="1426"/>
          <ac:inkMkLst>
            <pc:docMk/>
            <pc:sldMk cId="3617304047" sldId="275"/>
            <ac:inkMk id="32" creationId="{A7554FB3-18D3-4431-9BA8-E3482EF85EDF}"/>
          </ac:inkMkLst>
        </pc:inkChg>
        <pc:inkChg chg="add">
          <ac:chgData name="Viet Anh Nguyen" userId="b95f61ff061388d5" providerId="LiveId" clId="{53E328E6-E103-4AF4-B56B-6EFF25F2648E}" dt="2022-01-17T09:55:36.690" v="1426"/>
          <ac:inkMkLst>
            <pc:docMk/>
            <pc:sldMk cId="3617304047" sldId="275"/>
            <ac:inkMk id="33" creationId="{B355B8F0-4158-459F-9F12-662592AEA51B}"/>
          </ac:inkMkLst>
        </pc:inkChg>
        <pc:inkChg chg="add">
          <ac:chgData name="Viet Anh Nguyen" userId="b95f61ff061388d5" providerId="LiveId" clId="{53E328E6-E103-4AF4-B56B-6EFF25F2648E}" dt="2022-01-17T09:55:36.690" v="1426"/>
          <ac:inkMkLst>
            <pc:docMk/>
            <pc:sldMk cId="3617304047" sldId="275"/>
            <ac:inkMk id="34" creationId="{9F9827B0-77C8-409E-8D66-FA38D7E9AC13}"/>
          </ac:inkMkLst>
        </pc:inkChg>
        <pc:inkChg chg="add del">
          <ac:chgData name="Viet Anh Nguyen" userId="b95f61ff061388d5" providerId="LiveId" clId="{53E328E6-E103-4AF4-B56B-6EFF25F2648E}" dt="2022-01-17T09:55:45.698" v="1443"/>
          <ac:inkMkLst>
            <pc:docMk/>
            <pc:sldMk cId="3617304047" sldId="275"/>
            <ac:inkMk id="35" creationId="{958042BA-2C8E-48F3-839B-C7962F02300A}"/>
          </ac:inkMkLst>
        </pc:inkChg>
        <pc:inkChg chg="add del">
          <ac:chgData name="Viet Anh Nguyen" userId="b95f61ff061388d5" providerId="LiveId" clId="{53E328E6-E103-4AF4-B56B-6EFF25F2648E}" dt="2022-01-17T09:55:45.698" v="1443"/>
          <ac:inkMkLst>
            <pc:docMk/>
            <pc:sldMk cId="3617304047" sldId="275"/>
            <ac:inkMk id="36" creationId="{E83EDAE6-A06E-4B7D-9A04-E7F97C3C84AF}"/>
          </ac:inkMkLst>
        </pc:inkChg>
        <pc:inkChg chg="add del">
          <ac:chgData name="Viet Anh Nguyen" userId="b95f61ff061388d5" providerId="LiveId" clId="{53E328E6-E103-4AF4-B56B-6EFF25F2648E}" dt="2022-01-17T09:55:45.698" v="1443"/>
          <ac:inkMkLst>
            <pc:docMk/>
            <pc:sldMk cId="3617304047" sldId="275"/>
            <ac:inkMk id="37" creationId="{34F23346-BFB2-4343-AE10-2E3AD12AD9AF}"/>
          </ac:inkMkLst>
        </pc:inkChg>
        <pc:inkChg chg="add del">
          <ac:chgData name="Viet Anh Nguyen" userId="b95f61ff061388d5" providerId="LiveId" clId="{53E328E6-E103-4AF4-B56B-6EFF25F2648E}" dt="2022-01-17T09:55:45.698" v="1443"/>
          <ac:inkMkLst>
            <pc:docMk/>
            <pc:sldMk cId="3617304047" sldId="275"/>
            <ac:inkMk id="38" creationId="{1BC41DF2-EA49-4DDB-A5A7-BD6B967D10D3}"/>
          </ac:inkMkLst>
        </pc:inkChg>
        <pc:inkChg chg="add del">
          <ac:chgData name="Viet Anh Nguyen" userId="b95f61ff061388d5" providerId="LiveId" clId="{53E328E6-E103-4AF4-B56B-6EFF25F2648E}" dt="2022-01-17T09:55:45.698" v="1443"/>
          <ac:inkMkLst>
            <pc:docMk/>
            <pc:sldMk cId="3617304047" sldId="275"/>
            <ac:inkMk id="39" creationId="{5F72DBD8-FF33-4EF2-923E-F70D516C1E4C}"/>
          </ac:inkMkLst>
        </pc:inkChg>
        <pc:inkChg chg="add del">
          <ac:chgData name="Viet Anh Nguyen" userId="b95f61ff061388d5" providerId="LiveId" clId="{53E328E6-E103-4AF4-B56B-6EFF25F2648E}" dt="2022-01-17T09:55:45.698" v="1443"/>
          <ac:inkMkLst>
            <pc:docMk/>
            <pc:sldMk cId="3617304047" sldId="275"/>
            <ac:inkMk id="40" creationId="{C6261E66-1760-43E9-8881-8369EE33D9CC}"/>
          </ac:inkMkLst>
        </pc:inkChg>
        <pc:inkChg chg="add del">
          <ac:chgData name="Viet Anh Nguyen" userId="b95f61ff061388d5" providerId="LiveId" clId="{53E328E6-E103-4AF4-B56B-6EFF25F2648E}" dt="2022-01-17T09:55:45.698" v="1443"/>
          <ac:inkMkLst>
            <pc:docMk/>
            <pc:sldMk cId="3617304047" sldId="275"/>
            <ac:inkMk id="41" creationId="{B6CA942D-2F3A-48DF-8805-4DBA340CD8C0}"/>
          </ac:inkMkLst>
        </pc:inkChg>
        <pc:inkChg chg="add del">
          <ac:chgData name="Viet Anh Nguyen" userId="b95f61ff061388d5" providerId="LiveId" clId="{53E328E6-E103-4AF4-B56B-6EFF25F2648E}" dt="2022-01-17T09:55:45.698" v="1443"/>
          <ac:inkMkLst>
            <pc:docMk/>
            <pc:sldMk cId="3617304047" sldId="275"/>
            <ac:inkMk id="42" creationId="{F83192FA-0144-4A29-A5F0-0460297FCE1B}"/>
          </ac:inkMkLst>
        </pc:inkChg>
        <pc:inkChg chg="add del">
          <ac:chgData name="Viet Anh Nguyen" userId="b95f61ff061388d5" providerId="LiveId" clId="{53E328E6-E103-4AF4-B56B-6EFF25F2648E}" dt="2022-01-17T09:55:45.698" v="1443"/>
          <ac:inkMkLst>
            <pc:docMk/>
            <pc:sldMk cId="3617304047" sldId="275"/>
            <ac:inkMk id="43" creationId="{61BCE1B8-D684-4314-B9EB-013EDFF40E8E}"/>
          </ac:inkMkLst>
        </pc:inkChg>
        <pc:inkChg chg="add del">
          <ac:chgData name="Viet Anh Nguyen" userId="b95f61ff061388d5" providerId="LiveId" clId="{53E328E6-E103-4AF4-B56B-6EFF25F2648E}" dt="2022-01-17T09:55:45.698" v="1443"/>
          <ac:inkMkLst>
            <pc:docMk/>
            <pc:sldMk cId="3617304047" sldId="275"/>
            <ac:inkMk id="44" creationId="{B386357B-AD43-4EE4-AEE2-114EEC3D587A}"/>
          </ac:inkMkLst>
        </pc:inkChg>
        <pc:inkChg chg="add del">
          <ac:chgData name="Viet Anh Nguyen" userId="b95f61ff061388d5" providerId="LiveId" clId="{53E328E6-E103-4AF4-B56B-6EFF25F2648E}" dt="2022-01-17T09:55:45.698" v="1443"/>
          <ac:inkMkLst>
            <pc:docMk/>
            <pc:sldMk cId="3617304047" sldId="275"/>
            <ac:inkMk id="45" creationId="{DF2AC91E-7B2C-412A-A496-A3D5AC88146C}"/>
          </ac:inkMkLst>
        </pc:inkChg>
        <pc:inkChg chg="add del">
          <ac:chgData name="Viet Anh Nguyen" userId="b95f61ff061388d5" providerId="LiveId" clId="{53E328E6-E103-4AF4-B56B-6EFF25F2648E}" dt="2022-01-17T09:55:45.698" v="1443"/>
          <ac:inkMkLst>
            <pc:docMk/>
            <pc:sldMk cId="3617304047" sldId="275"/>
            <ac:inkMk id="46" creationId="{CA2C27D3-DD03-4C8A-BD4E-DD388833F37A}"/>
          </ac:inkMkLst>
        </pc:inkChg>
        <pc:inkChg chg="add del">
          <ac:chgData name="Viet Anh Nguyen" userId="b95f61ff061388d5" providerId="LiveId" clId="{53E328E6-E103-4AF4-B56B-6EFF25F2648E}" dt="2022-01-17T09:55:45.698" v="1443"/>
          <ac:inkMkLst>
            <pc:docMk/>
            <pc:sldMk cId="3617304047" sldId="275"/>
            <ac:inkMk id="47" creationId="{9C14E939-41B7-43D6-A96C-7DCF04002BAA}"/>
          </ac:inkMkLst>
        </pc:inkChg>
        <pc:inkChg chg="add del">
          <ac:chgData name="Viet Anh Nguyen" userId="b95f61ff061388d5" providerId="LiveId" clId="{53E328E6-E103-4AF4-B56B-6EFF25F2648E}" dt="2022-01-17T09:55:45.698" v="1443"/>
          <ac:inkMkLst>
            <pc:docMk/>
            <pc:sldMk cId="3617304047" sldId="275"/>
            <ac:inkMk id="48" creationId="{8233CA96-A98C-4F14-96F4-D43E515BA8FD}"/>
          </ac:inkMkLst>
        </pc:inkChg>
        <pc:inkChg chg="add del">
          <ac:chgData name="Viet Anh Nguyen" userId="b95f61ff061388d5" providerId="LiveId" clId="{53E328E6-E103-4AF4-B56B-6EFF25F2648E}" dt="2022-01-17T09:55:45.698" v="1443"/>
          <ac:inkMkLst>
            <pc:docMk/>
            <pc:sldMk cId="3617304047" sldId="275"/>
            <ac:inkMk id="49" creationId="{CF0147AF-E899-48F7-92F6-37B061C4B905}"/>
          </ac:inkMkLst>
        </pc:inkChg>
        <pc:inkChg chg="add del">
          <ac:chgData name="Viet Anh Nguyen" userId="b95f61ff061388d5" providerId="LiveId" clId="{53E328E6-E103-4AF4-B56B-6EFF25F2648E}" dt="2022-01-17T09:55:45.698" v="1443"/>
          <ac:inkMkLst>
            <pc:docMk/>
            <pc:sldMk cId="3617304047" sldId="275"/>
            <ac:inkMk id="50" creationId="{2ADCC4FB-3EAF-4A92-A2CA-EF6F728455AB}"/>
          </ac:inkMkLst>
        </pc:inkChg>
        <pc:inkChg chg="add del">
          <ac:chgData name="Viet Anh Nguyen" userId="b95f61ff061388d5" providerId="LiveId" clId="{53E328E6-E103-4AF4-B56B-6EFF25F2648E}" dt="2022-01-17T09:55:47.334" v="1448"/>
          <ac:inkMkLst>
            <pc:docMk/>
            <pc:sldMk cId="3617304047" sldId="275"/>
            <ac:inkMk id="51" creationId="{70BC4B99-9309-439E-A9A0-8885D2D44BA5}"/>
          </ac:inkMkLst>
        </pc:inkChg>
        <pc:inkChg chg="add">
          <ac:chgData name="Viet Anh Nguyen" userId="b95f61ff061388d5" providerId="LiveId" clId="{53E328E6-E103-4AF4-B56B-6EFF25F2648E}" dt="2022-01-17T09:55:45.698" v="1443"/>
          <ac:inkMkLst>
            <pc:docMk/>
            <pc:sldMk cId="3617304047" sldId="275"/>
            <ac:inkMk id="52" creationId="{47395A74-1D27-44D2-B5DD-E0A3AC06C256}"/>
          </ac:inkMkLst>
        </pc:inkChg>
        <pc:inkChg chg="add del">
          <ac:chgData name="Viet Anh Nguyen" userId="b95f61ff061388d5" providerId="LiveId" clId="{53E328E6-E103-4AF4-B56B-6EFF25F2648E}" dt="2022-01-17T09:55:47.334" v="1448"/>
          <ac:inkMkLst>
            <pc:docMk/>
            <pc:sldMk cId="3617304047" sldId="275"/>
            <ac:inkMk id="53" creationId="{0A43BB57-D74D-40B1-A60E-99974DFE6F33}"/>
          </ac:inkMkLst>
        </pc:inkChg>
        <pc:inkChg chg="add del">
          <ac:chgData name="Viet Anh Nguyen" userId="b95f61ff061388d5" providerId="LiveId" clId="{53E328E6-E103-4AF4-B56B-6EFF25F2648E}" dt="2022-01-17T09:55:47.334" v="1448"/>
          <ac:inkMkLst>
            <pc:docMk/>
            <pc:sldMk cId="3617304047" sldId="275"/>
            <ac:inkMk id="54" creationId="{F2875B55-0729-476E-8C93-6B11A8A83CA5}"/>
          </ac:inkMkLst>
        </pc:inkChg>
        <pc:inkChg chg="add del">
          <ac:chgData name="Viet Anh Nguyen" userId="b95f61ff061388d5" providerId="LiveId" clId="{53E328E6-E103-4AF4-B56B-6EFF25F2648E}" dt="2022-01-17T09:55:47.334" v="1448"/>
          <ac:inkMkLst>
            <pc:docMk/>
            <pc:sldMk cId="3617304047" sldId="275"/>
            <ac:inkMk id="55" creationId="{9A7B5B98-8AD8-49AF-97B3-9EF53578187A}"/>
          </ac:inkMkLst>
        </pc:inkChg>
        <pc:inkChg chg="add del">
          <ac:chgData name="Viet Anh Nguyen" userId="b95f61ff061388d5" providerId="LiveId" clId="{53E328E6-E103-4AF4-B56B-6EFF25F2648E}" dt="2022-01-17T09:55:47.334" v="1448"/>
          <ac:inkMkLst>
            <pc:docMk/>
            <pc:sldMk cId="3617304047" sldId="275"/>
            <ac:inkMk id="56" creationId="{C0250415-D67C-43ED-8502-7039F2322559}"/>
          </ac:inkMkLst>
        </pc:inkChg>
        <pc:inkChg chg="add">
          <ac:chgData name="Viet Anh Nguyen" userId="b95f61ff061388d5" providerId="LiveId" clId="{53E328E6-E103-4AF4-B56B-6EFF25F2648E}" dt="2022-01-17T09:55:47.334" v="1448"/>
          <ac:inkMkLst>
            <pc:docMk/>
            <pc:sldMk cId="3617304047" sldId="275"/>
            <ac:inkMk id="57" creationId="{063E9E8B-9DFE-4968-81E2-5B1F51593351}"/>
          </ac:inkMkLst>
        </pc:inkChg>
        <pc:inkChg chg="add del">
          <ac:chgData name="Viet Anh Nguyen" userId="b95f61ff061388d5" providerId="LiveId" clId="{53E328E6-E103-4AF4-B56B-6EFF25F2648E}" dt="2022-01-17T09:55:48.362" v="1451"/>
          <ac:inkMkLst>
            <pc:docMk/>
            <pc:sldMk cId="3617304047" sldId="275"/>
            <ac:inkMk id="58" creationId="{F9D1CD8D-8120-49EA-8D37-0ECF11770472}"/>
          </ac:inkMkLst>
        </pc:inkChg>
        <pc:inkChg chg="add del">
          <ac:chgData name="Viet Anh Nguyen" userId="b95f61ff061388d5" providerId="LiveId" clId="{53E328E6-E103-4AF4-B56B-6EFF25F2648E}" dt="2022-01-17T09:55:48.362" v="1451"/>
          <ac:inkMkLst>
            <pc:docMk/>
            <pc:sldMk cId="3617304047" sldId="275"/>
            <ac:inkMk id="59" creationId="{B435A10A-E482-48C2-B0C3-6A3136A2DB26}"/>
          </ac:inkMkLst>
        </pc:inkChg>
        <pc:inkChg chg="add del">
          <ac:chgData name="Viet Anh Nguyen" userId="b95f61ff061388d5" providerId="LiveId" clId="{53E328E6-E103-4AF4-B56B-6EFF25F2648E}" dt="2022-01-17T09:55:50.130" v="1454"/>
          <ac:inkMkLst>
            <pc:docMk/>
            <pc:sldMk cId="3617304047" sldId="275"/>
            <ac:inkMk id="60" creationId="{9BCA57EB-F8AB-4383-8365-952AC1B67FA7}"/>
          </ac:inkMkLst>
        </pc:inkChg>
        <pc:inkChg chg="add del">
          <ac:chgData name="Viet Anh Nguyen" userId="b95f61ff061388d5" providerId="LiveId" clId="{53E328E6-E103-4AF4-B56B-6EFF25F2648E}" dt="2022-01-17T09:55:50.130" v="1454"/>
          <ac:inkMkLst>
            <pc:docMk/>
            <pc:sldMk cId="3617304047" sldId="275"/>
            <ac:inkMk id="61" creationId="{536571CB-C4FE-4977-B541-4FC481068E5D}"/>
          </ac:inkMkLst>
        </pc:inkChg>
        <pc:inkChg chg="add del">
          <ac:chgData name="Viet Anh Nguyen" userId="b95f61ff061388d5" providerId="LiveId" clId="{53E328E6-E103-4AF4-B56B-6EFF25F2648E}" dt="2022-01-17T09:55:50.130" v="1454"/>
          <ac:inkMkLst>
            <pc:docMk/>
            <pc:sldMk cId="3617304047" sldId="275"/>
            <ac:inkMk id="62" creationId="{AE9461A9-1B67-44CD-BFBC-7A0B930BFD1D}"/>
          </ac:inkMkLst>
        </pc:inkChg>
        <pc:inkChg chg="add">
          <ac:chgData name="Viet Anh Nguyen" userId="b95f61ff061388d5" providerId="LiveId" clId="{53E328E6-E103-4AF4-B56B-6EFF25F2648E}" dt="2022-01-17T09:55:50.130" v="1454"/>
          <ac:inkMkLst>
            <pc:docMk/>
            <pc:sldMk cId="3617304047" sldId="275"/>
            <ac:inkMk id="63" creationId="{3BF4E28E-E8E0-4456-94A1-94F8456AAE24}"/>
          </ac:inkMkLst>
        </pc:inkChg>
        <pc:inkChg chg="add">
          <ac:chgData name="Viet Anh Nguyen" userId="b95f61ff061388d5" providerId="LiveId" clId="{53E328E6-E103-4AF4-B56B-6EFF25F2648E}" dt="2022-01-17T09:55:50.549" v="1455" actId="9405"/>
          <ac:inkMkLst>
            <pc:docMk/>
            <pc:sldMk cId="3617304047" sldId="275"/>
            <ac:inkMk id="64" creationId="{39AE0BF8-733A-4672-8017-45E8269C62A6}"/>
          </ac:inkMkLst>
        </pc:inkChg>
        <pc:inkChg chg="add del">
          <ac:chgData name="Viet Anh Nguyen" userId="b95f61ff061388d5" providerId="LiveId" clId="{53E328E6-E103-4AF4-B56B-6EFF25F2648E}" dt="2022-01-17T09:55:52.602" v="1458"/>
          <ac:inkMkLst>
            <pc:docMk/>
            <pc:sldMk cId="3617304047" sldId="275"/>
            <ac:inkMk id="65" creationId="{22D318C6-7F0D-47FE-B8A9-2A6321388562}"/>
          </ac:inkMkLst>
        </pc:inkChg>
        <pc:inkChg chg="add del">
          <ac:chgData name="Viet Anh Nguyen" userId="b95f61ff061388d5" providerId="LiveId" clId="{53E328E6-E103-4AF4-B56B-6EFF25F2648E}" dt="2022-01-17T09:55:52.602" v="1458"/>
          <ac:inkMkLst>
            <pc:docMk/>
            <pc:sldMk cId="3617304047" sldId="275"/>
            <ac:inkMk id="66" creationId="{E3B3B372-8E52-4AB7-A3F1-3EDE1EF530A8}"/>
          </ac:inkMkLst>
        </pc:inkChg>
        <pc:inkChg chg="add">
          <ac:chgData name="Viet Anh Nguyen" userId="b95f61ff061388d5" providerId="LiveId" clId="{53E328E6-E103-4AF4-B56B-6EFF25F2648E}" dt="2022-01-17T09:55:52.602" v="1458"/>
          <ac:inkMkLst>
            <pc:docMk/>
            <pc:sldMk cId="3617304047" sldId="275"/>
            <ac:inkMk id="67" creationId="{65AC4FC5-992E-4355-98C1-E8EE7592D073}"/>
          </ac:inkMkLst>
        </pc:inkChg>
        <pc:inkChg chg="add del">
          <ac:chgData name="Viet Anh Nguyen" userId="b95f61ff061388d5" providerId="LiveId" clId="{53E328E6-E103-4AF4-B56B-6EFF25F2648E}" dt="2022-01-17T09:58:46.190" v="1461"/>
          <ac:inkMkLst>
            <pc:docMk/>
            <pc:sldMk cId="3617304047" sldId="275"/>
            <ac:inkMk id="68" creationId="{C3432697-B346-4BE4-AD06-2A90FB2C18C9}"/>
          </ac:inkMkLst>
        </pc:inkChg>
        <pc:inkChg chg="add del">
          <ac:chgData name="Viet Anh Nguyen" userId="b95f61ff061388d5" providerId="LiveId" clId="{53E328E6-E103-4AF4-B56B-6EFF25F2648E}" dt="2022-01-17T09:58:46.190" v="1461"/>
          <ac:inkMkLst>
            <pc:docMk/>
            <pc:sldMk cId="3617304047" sldId="275"/>
            <ac:inkMk id="69" creationId="{A4EE51B0-60B4-477A-97EA-922471551A2E}"/>
          </ac:inkMkLst>
        </pc:inkChg>
        <pc:inkChg chg="add del">
          <ac:chgData name="Viet Anh Nguyen" userId="b95f61ff061388d5" providerId="LiveId" clId="{53E328E6-E103-4AF4-B56B-6EFF25F2648E}" dt="2022-01-17T09:58:49.495" v="1467"/>
          <ac:inkMkLst>
            <pc:docMk/>
            <pc:sldMk cId="3617304047" sldId="275"/>
            <ac:inkMk id="70" creationId="{4826CBA4-B93A-4534-B021-4290D75C8F1A}"/>
          </ac:inkMkLst>
        </pc:inkChg>
        <pc:inkChg chg="add del">
          <ac:chgData name="Viet Anh Nguyen" userId="b95f61ff061388d5" providerId="LiveId" clId="{53E328E6-E103-4AF4-B56B-6EFF25F2648E}" dt="2022-01-17T09:58:49.495" v="1467"/>
          <ac:inkMkLst>
            <pc:docMk/>
            <pc:sldMk cId="3617304047" sldId="275"/>
            <ac:inkMk id="71" creationId="{904D40BC-09B0-4B45-B1F2-D252E3248313}"/>
          </ac:inkMkLst>
        </pc:inkChg>
        <pc:inkChg chg="add del">
          <ac:chgData name="Viet Anh Nguyen" userId="b95f61ff061388d5" providerId="LiveId" clId="{53E328E6-E103-4AF4-B56B-6EFF25F2648E}" dt="2022-01-17T09:58:49.495" v="1467"/>
          <ac:inkMkLst>
            <pc:docMk/>
            <pc:sldMk cId="3617304047" sldId="275"/>
            <ac:inkMk id="72" creationId="{B4E369F8-8014-46EB-A0F3-FD491E70ACC0}"/>
          </ac:inkMkLst>
        </pc:inkChg>
        <pc:inkChg chg="add del">
          <ac:chgData name="Viet Anh Nguyen" userId="b95f61ff061388d5" providerId="LiveId" clId="{53E328E6-E103-4AF4-B56B-6EFF25F2648E}" dt="2022-01-17T09:58:49.495" v="1467"/>
          <ac:inkMkLst>
            <pc:docMk/>
            <pc:sldMk cId="3617304047" sldId="275"/>
            <ac:inkMk id="73" creationId="{F08CB9D6-6FA3-4EBD-ACAE-4CF23D1841AC}"/>
          </ac:inkMkLst>
        </pc:inkChg>
        <pc:inkChg chg="add del">
          <ac:chgData name="Viet Anh Nguyen" userId="b95f61ff061388d5" providerId="LiveId" clId="{53E328E6-E103-4AF4-B56B-6EFF25F2648E}" dt="2022-01-17T09:58:49.495" v="1467"/>
          <ac:inkMkLst>
            <pc:docMk/>
            <pc:sldMk cId="3617304047" sldId="275"/>
            <ac:inkMk id="74" creationId="{C36A195F-1B37-499D-8965-7D03569A7F8F}"/>
          </ac:inkMkLst>
        </pc:inkChg>
        <pc:inkChg chg="add del">
          <ac:chgData name="Viet Anh Nguyen" userId="b95f61ff061388d5" providerId="LiveId" clId="{53E328E6-E103-4AF4-B56B-6EFF25F2648E}" dt="2022-01-17T09:58:49.495" v="1467"/>
          <ac:inkMkLst>
            <pc:docMk/>
            <pc:sldMk cId="3617304047" sldId="275"/>
            <ac:inkMk id="75" creationId="{47BF8A87-EA1D-40B6-AA2C-8AB141C0FA5C}"/>
          </ac:inkMkLst>
        </pc:inkChg>
        <pc:inkChg chg="add del">
          <ac:chgData name="Viet Anh Nguyen" userId="b95f61ff061388d5" providerId="LiveId" clId="{53E328E6-E103-4AF4-B56B-6EFF25F2648E}" dt="2022-01-17T09:58:51.585" v="1473"/>
          <ac:inkMkLst>
            <pc:docMk/>
            <pc:sldMk cId="3617304047" sldId="275"/>
            <ac:inkMk id="76" creationId="{76CF6B54-8B2D-4EDD-80E9-80526783C8F9}"/>
          </ac:inkMkLst>
        </pc:inkChg>
        <pc:inkChg chg="add">
          <ac:chgData name="Viet Anh Nguyen" userId="b95f61ff061388d5" providerId="LiveId" clId="{53E328E6-E103-4AF4-B56B-6EFF25F2648E}" dt="2022-01-17T09:58:49.495" v="1467"/>
          <ac:inkMkLst>
            <pc:docMk/>
            <pc:sldMk cId="3617304047" sldId="275"/>
            <ac:inkMk id="77" creationId="{517F62E6-B3A3-4018-92D4-36D1E4D7F9C3}"/>
          </ac:inkMkLst>
        </pc:inkChg>
        <pc:inkChg chg="add del">
          <ac:chgData name="Viet Anh Nguyen" userId="b95f61ff061388d5" providerId="LiveId" clId="{53E328E6-E103-4AF4-B56B-6EFF25F2648E}" dt="2022-01-17T09:58:51.585" v="1473"/>
          <ac:inkMkLst>
            <pc:docMk/>
            <pc:sldMk cId="3617304047" sldId="275"/>
            <ac:inkMk id="78" creationId="{7B2D9D6D-E6F0-4A46-AE07-82826E508D33}"/>
          </ac:inkMkLst>
        </pc:inkChg>
        <pc:inkChg chg="add del">
          <ac:chgData name="Viet Anh Nguyen" userId="b95f61ff061388d5" providerId="LiveId" clId="{53E328E6-E103-4AF4-B56B-6EFF25F2648E}" dt="2022-01-17T09:58:51.585" v="1473"/>
          <ac:inkMkLst>
            <pc:docMk/>
            <pc:sldMk cId="3617304047" sldId="275"/>
            <ac:inkMk id="79" creationId="{385E8D4D-CB62-4CC3-8A01-DAD0A5A59F20}"/>
          </ac:inkMkLst>
        </pc:inkChg>
        <pc:inkChg chg="add del">
          <ac:chgData name="Viet Anh Nguyen" userId="b95f61ff061388d5" providerId="LiveId" clId="{53E328E6-E103-4AF4-B56B-6EFF25F2648E}" dt="2022-01-17T09:58:51.585" v="1473"/>
          <ac:inkMkLst>
            <pc:docMk/>
            <pc:sldMk cId="3617304047" sldId="275"/>
            <ac:inkMk id="80" creationId="{75601A07-A5EA-4B44-BDB3-55635E4E0D3F}"/>
          </ac:inkMkLst>
        </pc:inkChg>
        <pc:inkChg chg="add del">
          <ac:chgData name="Viet Anh Nguyen" userId="b95f61ff061388d5" providerId="LiveId" clId="{53E328E6-E103-4AF4-B56B-6EFF25F2648E}" dt="2022-01-17T09:58:51.585" v="1473"/>
          <ac:inkMkLst>
            <pc:docMk/>
            <pc:sldMk cId="3617304047" sldId="275"/>
            <ac:inkMk id="81" creationId="{DFE8C457-94AD-47D6-AECE-8680C90395E8}"/>
          </ac:inkMkLst>
        </pc:inkChg>
        <pc:inkChg chg="add del">
          <ac:chgData name="Viet Anh Nguyen" userId="b95f61ff061388d5" providerId="LiveId" clId="{53E328E6-E103-4AF4-B56B-6EFF25F2648E}" dt="2022-01-17T09:58:51.585" v="1473"/>
          <ac:inkMkLst>
            <pc:docMk/>
            <pc:sldMk cId="3617304047" sldId="275"/>
            <ac:inkMk id="82" creationId="{2F7775EE-A41A-445A-A2E9-C9C0AF152EC9}"/>
          </ac:inkMkLst>
        </pc:inkChg>
        <pc:inkChg chg="add">
          <ac:chgData name="Viet Anh Nguyen" userId="b95f61ff061388d5" providerId="LiveId" clId="{53E328E6-E103-4AF4-B56B-6EFF25F2648E}" dt="2022-01-17T09:58:51.585" v="1473"/>
          <ac:inkMkLst>
            <pc:docMk/>
            <pc:sldMk cId="3617304047" sldId="275"/>
            <ac:inkMk id="83" creationId="{A28A1A40-1669-419A-99FB-655698EF4DBC}"/>
          </ac:inkMkLst>
        </pc:inkChg>
        <pc:inkChg chg="add">
          <ac:chgData name="Viet Anh Nguyen" userId="b95f61ff061388d5" providerId="LiveId" clId="{53E328E6-E103-4AF4-B56B-6EFF25F2648E}" dt="2022-01-17T09:58:51.585" v="1473"/>
          <ac:inkMkLst>
            <pc:docMk/>
            <pc:sldMk cId="3617304047" sldId="275"/>
            <ac:inkMk id="84" creationId="{632EE2F9-AB51-44C2-91C6-D8CECE7E1214}"/>
          </ac:inkMkLst>
        </pc:inkChg>
        <pc:inkChg chg="add del">
          <ac:chgData name="Viet Anh Nguyen" userId="b95f61ff061388d5" providerId="LiveId" clId="{53E328E6-E103-4AF4-B56B-6EFF25F2648E}" dt="2022-01-17T09:59:16.446" v="1476"/>
          <ac:inkMkLst>
            <pc:docMk/>
            <pc:sldMk cId="3617304047" sldId="275"/>
            <ac:inkMk id="85" creationId="{DD503A35-9B1E-4619-8EDA-7D8A48B0F8FA}"/>
          </ac:inkMkLst>
        </pc:inkChg>
        <pc:inkChg chg="add del">
          <ac:chgData name="Viet Anh Nguyen" userId="b95f61ff061388d5" providerId="LiveId" clId="{53E328E6-E103-4AF4-B56B-6EFF25F2648E}" dt="2022-01-17T09:59:16.446" v="1476"/>
          <ac:inkMkLst>
            <pc:docMk/>
            <pc:sldMk cId="3617304047" sldId="275"/>
            <ac:inkMk id="86" creationId="{738966BE-8EB6-48B8-A123-985BA914E42F}"/>
          </ac:inkMkLst>
        </pc:inkChg>
        <pc:inkChg chg="add">
          <ac:chgData name="Viet Anh Nguyen" userId="b95f61ff061388d5" providerId="LiveId" clId="{53E328E6-E103-4AF4-B56B-6EFF25F2648E}" dt="2022-01-17T09:59:16.446" v="1476"/>
          <ac:inkMkLst>
            <pc:docMk/>
            <pc:sldMk cId="3617304047" sldId="275"/>
            <ac:inkMk id="87" creationId="{5170650F-970A-4FE4-A0BD-F4B98F925C12}"/>
          </ac:inkMkLst>
        </pc:inkChg>
        <pc:inkChg chg="add del">
          <ac:chgData name="Viet Anh Nguyen" userId="b95f61ff061388d5" providerId="LiveId" clId="{53E328E6-E103-4AF4-B56B-6EFF25F2648E}" dt="2022-01-17T10:01:15.005" v="1607"/>
          <ac:inkMkLst>
            <pc:docMk/>
            <pc:sldMk cId="3617304047" sldId="275"/>
            <ac:inkMk id="88" creationId="{5AD7D73F-6A2D-4C34-96F1-DA61C2527777}"/>
          </ac:inkMkLst>
        </pc:inkChg>
        <pc:inkChg chg="add del">
          <ac:chgData name="Viet Anh Nguyen" userId="b95f61ff061388d5" providerId="LiveId" clId="{53E328E6-E103-4AF4-B56B-6EFF25F2648E}" dt="2022-01-17T09:59:22.191" v="1483"/>
          <ac:inkMkLst>
            <pc:docMk/>
            <pc:sldMk cId="3617304047" sldId="275"/>
            <ac:inkMk id="89" creationId="{4614F1C2-96D8-42E4-82A3-D98887E60CD0}"/>
          </ac:inkMkLst>
        </pc:inkChg>
        <pc:inkChg chg="add del">
          <ac:chgData name="Viet Anh Nguyen" userId="b95f61ff061388d5" providerId="LiveId" clId="{53E328E6-E103-4AF4-B56B-6EFF25F2648E}" dt="2022-01-17T09:59:22.191" v="1483"/>
          <ac:inkMkLst>
            <pc:docMk/>
            <pc:sldMk cId="3617304047" sldId="275"/>
            <ac:inkMk id="90" creationId="{EDD1A1BF-3FB0-48C2-87B6-7BD3813FDB28}"/>
          </ac:inkMkLst>
        </pc:inkChg>
        <pc:inkChg chg="add del">
          <ac:chgData name="Viet Anh Nguyen" userId="b95f61ff061388d5" providerId="LiveId" clId="{53E328E6-E103-4AF4-B56B-6EFF25F2648E}" dt="2022-01-17T09:59:22.191" v="1483"/>
          <ac:inkMkLst>
            <pc:docMk/>
            <pc:sldMk cId="3617304047" sldId="275"/>
            <ac:inkMk id="91" creationId="{10F888F3-7C10-4A05-82EB-1B25CB3480BE}"/>
          </ac:inkMkLst>
        </pc:inkChg>
        <pc:inkChg chg="add del">
          <ac:chgData name="Viet Anh Nguyen" userId="b95f61ff061388d5" providerId="LiveId" clId="{53E328E6-E103-4AF4-B56B-6EFF25F2648E}" dt="2022-01-17T09:59:22.191" v="1483"/>
          <ac:inkMkLst>
            <pc:docMk/>
            <pc:sldMk cId="3617304047" sldId="275"/>
            <ac:inkMk id="92" creationId="{ABB8C4CE-1EA1-4277-BC8B-0E07BC049968}"/>
          </ac:inkMkLst>
        </pc:inkChg>
        <pc:inkChg chg="add del">
          <ac:chgData name="Viet Anh Nguyen" userId="b95f61ff061388d5" providerId="LiveId" clId="{53E328E6-E103-4AF4-B56B-6EFF25F2648E}" dt="2022-01-17T09:59:22.191" v="1483"/>
          <ac:inkMkLst>
            <pc:docMk/>
            <pc:sldMk cId="3617304047" sldId="275"/>
            <ac:inkMk id="93" creationId="{A2A70EDB-4F79-4CFE-B1B8-939136923EDE}"/>
          </ac:inkMkLst>
        </pc:inkChg>
        <pc:inkChg chg="add del">
          <ac:chgData name="Viet Anh Nguyen" userId="b95f61ff061388d5" providerId="LiveId" clId="{53E328E6-E103-4AF4-B56B-6EFF25F2648E}" dt="2022-01-17T10:01:15.004" v="1606"/>
          <ac:inkMkLst>
            <pc:docMk/>
            <pc:sldMk cId="3617304047" sldId="275"/>
            <ac:inkMk id="94" creationId="{AB01847D-4128-4E28-BD17-3FB6E1D7E096}"/>
          </ac:inkMkLst>
        </pc:inkChg>
        <pc:inkChg chg="add del">
          <ac:chgData name="Viet Anh Nguyen" userId="b95f61ff061388d5" providerId="LiveId" clId="{53E328E6-E103-4AF4-B56B-6EFF25F2648E}" dt="2022-01-17T09:59:35.580" v="1497"/>
          <ac:inkMkLst>
            <pc:docMk/>
            <pc:sldMk cId="3617304047" sldId="275"/>
            <ac:inkMk id="95" creationId="{B7F8BBBE-FAF7-4489-B43A-EBCFE477C2A7}"/>
          </ac:inkMkLst>
        </pc:inkChg>
        <pc:inkChg chg="add del">
          <ac:chgData name="Viet Anh Nguyen" userId="b95f61ff061388d5" providerId="LiveId" clId="{53E328E6-E103-4AF4-B56B-6EFF25F2648E}" dt="2022-01-17T09:59:35.580" v="1497"/>
          <ac:inkMkLst>
            <pc:docMk/>
            <pc:sldMk cId="3617304047" sldId="275"/>
            <ac:inkMk id="96" creationId="{C9D1F02B-9714-40DE-8918-0A41202770FD}"/>
          </ac:inkMkLst>
        </pc:inkChg>
        <pc:inkChg chg="add del">
          <ac:chgData name="Viet Anh Nguyen" userId="b95f61ff061388d5" providerId="LiveId" clId="{53E328E6-E103-4AF4-B56B-6EFF25F2648E}" dt="2022-01-17T09:59:35.580" v="1497"/>
          <ac:inkMkLst>
            <pc:docMk/>
            <pc:sldMk cId="3617304047" sldId="275"/>
            <ac:inkMk id="97" creationId="{D1E3DD8F-8D24-4A0E-A189-B08A30344CBD}"/>
          </ac:inkMkLst>
        </pc:inkChg>
        <pc:inkChg chg="add del">
          <ac:chgData name="Viet Anh Nguyen" userId="b95f61ff061388d5" providerId="LiveId" clId="{53E328E6-E103-4AF4-B56B-6EFF25F2648E}" dt="2022-01-17T09:59:35.580" v="1497"/>
          <ac:inkMkLst>
            <pc:docMk/>
            <pc:sldMk cId="3617304047" sldId="275"/>
            <ac:inkMk id="98" creationId="{31FE0F1A-5D78-4A32-A910-18657BC4F528}"/>
          </ac:inkMkLst>
        </pc:inkChg>
        <pc:inkChg chg="add del">
          <ac:chgData name="Viet Anh Nguyen" userId="b95f61ff061388d5" providerId="LiveId" clId="{53E328E6-E103-4AF4-B56B-6EFF25F2648E}" dt="2022-01-17T09:59:35.580" v="1497"/>
          <ac:inkMkLst>
            <pc:docMk/>
            <pc:sldMk cId="3617304047" sldId="275"/>
            <ac:inkMk id="99" creationId="{EC296EE4-D263-4F9B-9135-AB5D85E2EED7}"/>
          </ac:inkMkLst>
        </pc:inkChg>
        <pc:inkChg chg="add del">
          <ac:chgData name="Viet Anh Nguyen" userId="b95f61ff061388d5" providerId="LiveId" clId="{53E328E6-E103-4AF4-B56B-6EFF25F2648E}" dt="2022-01-17T09:59:35.580" v="1497"/>
          <ac:inkMkLst>
            <pc:docMk/>
            <pc:sldMk cId="3617304047" sldId="275"/>
            <ac:inkMk id="100" creationId="{413E0841-E568-485A-9AAC-6486F06C2B45}"/>
          </ac:inkMkLst>
        </pc:inkChg>
        <pc:inkChg chg="add del">
          <ac:chgData name="Viet Anh Nguyen" userId="b95f61ff061388d5" providerId="LiveId" clId="{53E328E6-E103-4AF4-B56B-6EFF25F2648E}" dt="2022-01-17T09:59:35.580" v="1497"/>
          <ac:inkMkLst>
            <pc:docMk/>
            <pc:sldMk cId="3617304047" sldId="275"/>
            <ac:inkMk id="101" creationId="{E0EAE884-4443-4D55-B77A-0F10CFD4E163}"/>
          </ac:inkMkLst>
        </pc:inkChg>
        <pc:inkChg chg="add del">
          <ac:chgData name="Viet Anh Nguyen" userId="b95f61ff061388d5" providerId="LiveId" clId="{53E328E6-E103-4AF4-B56B-6EFF25F2648E}" dt="2022-01-17T09:59:35.580" v="1497"/>
          <ac:inkMkLst>
            <pc:docMk/>
            <pc:sldMk cId="3617304047" sldId="275"/>
            <ac:inkMk id="102" creationId="{88387C9C-8702-4A2D-8223-58A7745AB982}"/>
          </ac:inkMkLst>
        </pc:inkChg>
        <pc:inkChg chg="add del">
          <ac:chgData name="Viet Anh Nguyen" userId="b95f61ff061388d5" providerId="LiveId" clId="{53E328E6-E103-4AF4-B56B-6EFF25F2648E}" dt="2022-01-17T09:59:35.580" v="1497"/>
          <ac:inkMkLst>
            <pc:docMk/>
            <pc:sldMk cId="3617304047" sldId="275"/>
            <ac:inkMk id="103" creationId="{4FD3A8F5-7617-40FF-B50A-70A55465BBE6}"/>
          </ac:inkMkLst>
        </pc:inkChg>
        <pc:inkChg chg="add del">
          <ac:chgData name="Viet Anh Nguyen" userId="b95f61ff061388d5" providerId="LiveId" clId="{53E328E6-E103-4AF4-B56B-6EFF25F2648E}" dt="2022-01-17T09:59:35.580" v="1497"/>
          <ac:inkMkLst>
            <pc:docMk/>
            <pc:sldMk cId="3617304047" sldId="275"/>
            <ac:inkMk id="104" creationId="{788426D9-4ED5-459E-8E9B-3F36F1E23F0E}"/>
          </ac:inkMkLst>
        </pc:inkChg>
        <pc:inkChg chg="add del">
          <ac:chgData name="Viet Anh Nguyen" userId="b95f61ff061388d5" providerId="LiveId" clId="{53E328E6-E103-4AF4-B56B-6EFF25F2648E}" dt="2022-01-17T09:59:35.580" v="1497"/>
          <ac:inkMkLst>
            <pc:docMk/>
            <pc:sldMk cId="3617304047" sldId="275"/>
            <ac:inkMk id="105" creationId="{F0C371AF-AB99-4259-BEC3-34C37596F1E4}"/>
          </ac:inkMkLst>
        </pc:inkChg>
        <pc:inkChg chg="add del">
          <ac:chgData name="Viet Anh Nguyen" userId="b95f61ff061388d5" providerId="LiveId" clId="{53E328E6-E103-4AF4-B56B-6EFF25F2648E}" dt="2022-01-17T09:59:35.580" v="1497"/>
          <ac:inkMkLst>
            <pc:docMk/>
            <pc:sldMk cId="3617304047" sldId="275"/>
            <ac:inkMk id="106" creationId="{2B9A304F-E0F8-4FF9-A595-6B552F8DD6A9}"/>
          </ac:inkMkLst>
        </pc:inkChg>
        <pc:inkChg chg="add del">
          <ac:chgData name="Viet Anh Nguyen" userId="b95f61ff061388d5" providerId="LiveId" clId="{53E328E6-E103-4AF4-B56B-6EFF25F2648E}" dt="2022-01-17T09:59:35.580" v="1497"/>
          <ac:inkMkLst>
            <pc:docMk/>
            <pc:sldMk cId="3617304047" sldId="275"/>
            <ac:inkMk id="107" creationId="{A21EE167-9F97-4086-8301-B37A1CA1D320}"/>
          </ac:inkMkLst>
        </pc:inkChg>
        <pc:inkChg chg="add">
          <ac:chgData name="Viet Anh Nguyen" userId="b95f61ff061388d5" providerId="LiveId" clId="{53E328E6-E103-4AF4-B56B-6EFF25F2648E}" dt="2022-01-17T09:59:35.580" v="1497"/>
          <ac:inkMkLst>
            <pc:docMk/>
            <pc:sldMk cId="3617304047" sldId="275"/>
            <ac:inkMk id="108" creationId="{5E732DF5-71D9-49B4-88AF-76F4C7F52BB1}"/>
          </ac:inkMkLst>
        </pc:inkChg>
        <pc:inkChg chg="add del">
          <ac:chgData name="Viet Anh Nguyen" userId="b95f61ff061388d5" providerId="LiveId" clId="{53E328E6-E103-4AF4-B56B-6EFF25F2648E}" dt="2022-01-17T10:01:20.876" v="1611"/>
          <ac:inkMkLst>
            <pc:docMk/>
            <pc:sldMk cId="3617304047" sldId="275"/>
            <ac:inkMk id="109" creationId="{89849B40-66F7-41FE-873A-3AE56FE9F193}"/>
          </ac:inkMkLst>
        </pc:inkChg>
        <pc:inkChg chg="add del">
          <ac:chgData name="Viet Anh Nguyen" userId="b95f61ff061388d5" providerId="LiveId" clId="{53E328E6-E103-4AF4-B56B-6EFF25F2648E}" dt="2022-01-17T10:01:20.876" v="1611"/>
          <ac:inkMkLst>
            <pc:docMk/>
            <pc:sldMk cId="3617304047" sldId="275"/>
            <ac:inkMk id="110" creationId="{51DAF7A2-6550-4063-B605-5A251854BDE9}"/>
          </ac:inkMkLst>
        </pc:inkChg>
        <pc:inkChg chg="add del">
          <ac:chgData name="Viet Anh Nguyen" userId="b95f61ff061388d5" providerId="LiveId" clId="{53E328E6-E103-4AF4-B56B-6EFF25F2648E}" dt="2022-01-17T10:01:20.876" v="1611"/>
          <ac:inkMkLst>
            <pc:docMk/>
            <pc:sldMk cId="3617304047" sldId="275"/>
            <ac:inkMk id="111" creationId="{D77CFC78-CB16-4DA4-8FB1-51E84EE76229}"/>
          </ac:inkMkLst>
        </pc:inkChg>
        <pc:inkChg chg="add">
          <ac:chgData name="Viet Anh Nguyen" userId="b95f61ff061388d5" providerId="LiveId" clId="{53E328E6-E103-4AF4-B56B-6EFF25F2648E}" dt="2022-01-17T10:01:20.876" v="1611"/>
          <ac:inkMkLst>
            <pc:docMk/>
            <pc:sldMk cId="3617304047" sldId="275"/>
            <ac:inkMk id="112" creationId="{5C012BC0-EC2F-4E1C-8C1E-C848F28681C3}"/>
          </ac:inkMkLst>
        </pc:inkChg>
      </pc:sldChg>
      <pc:sldChg chg="addSp delSp mod">
        <pc:chgData name="Viet Anh Nguyen" userId="b95f61ff061388d5" providerId="LiveId" clId="{53E328E6-E103-4AF4-B56B-6EFF25F2648E}" dt="2022-01-17T10:13:35.084" v="1780"/>
        <pc:sldMkLst>
          <pc:docMk/>
          <pc:sldMk cId="733160335" sldId="276"/>
        </pc:sldMkLst>
        <pc:inkChg chg="add del">
          <ac:chgData name="Viet Anh Nguyen" userId="b95f61ff061388d5" providerId="LiveId" clId="{53E328E6-E103-4AF4-B56B-6EFF25F2648E}" dt="2022-01-17T10:10:44.031" v="1725"/>
          <ac:inkMkLst>
            <pc:docMk/>
            <pc:sldMk cId="733160335" sldId="276"/>
            <ac:inkMk id="2" creationId="{3FAE5B62-A398-4B57-AD1C-4AAE6B2266EB}"/>
          </ac:inkMkLst>
        </pc:inkChg>
        <pc:inkChg chg="add del">
          <ac:chgData name="Viet Anh Nguyen" userId="b95f61ff061388d5" providerId="LiveId" clId="{53E328E6-E103-4AF4-B56B-6EFF25F2648E}" dt="2022-01-17T10:10:44.031" v="1725"/>
          <ac:inkMkLst>
            <pc:docMk/>
            <pc:sldMk cId="733160335" sldId="276"/>
            <ac:inkMk id="4" creationId="{7F82DEEB-64FD-4C9F-82C8-F2EF08A03CC5}"/>
          </ac:inkMkLst>
        </pc:inkChg>
        <pc:inkChg chg="add del">
          <ac:chgData name="Viet Anh Nguyen" userId="b95f61ff061388d5" providerId="LiveId" clId="{53E328E6-E103-4AF4-B56B-6EFF25F2648E}" dt="2022-01-17T10:10:44.031" v="1725"/>
          <ac:inkMkLst>
            <pc:docMk/>
            <pc:sldMk cId="733160335" sldId="276"/>
            <ac:inkMk id="5" creationId="{EFCF6EC4-6BE9-4B6A-8245-743C992577FC}"/>
          </ac:inkMkLst>
        </pc:inkChg>
        <pc:inkChg chg="add del">
          <ac:chgData name="Viet Anh Nguyen" userId="b95f61ff061388d5" providerId="LiveId" clId="{53E328E6-E103-4AF4-B56B-6EFF25F2648E}" dt="2022-01-17T10:10:44.031" v="1725"/>
          <ac:inkMkLst>
            <pc:docMk/>
            <pc:sldMk cId="733160335" sldId="276"/>
            <ac:inkMk id="6" creationId="{070968B7-2418-4C0B-A055-9B3543516095}"/>
          </ac:inkMkLst>
        </pc:inkChg>
        <pc:inkChg chg="add del">
          <ac:chgData name="Viet Anh Nguyen" userId="b95f61ff061388d5" providerId="LiveId" clId="{53E328E6-E103-4AF4-B56B-6EFF25F2648E}" dt="2022-01-17T10:10:44.031" v="1725"/>
          <ac:inkMkLst>
            <pc:docMk/>
            <pc:sldMk cId="733160335" sldId="276"/>
            <ac:inkMk id="7" creationId="{A54245C5-4231-4A09-B0AB-17A925A3D00E}"/>
          </ac:inkMkLst>
        </pc:inkChg>
        <pc:inkChg chg="add del">
          <ac:chgData name="Viet Anh Nguyen" userId="b95f61ff061388d5" providerId="LiveId" clId="{53E328E6-E103-4AF4-B56B-6EFF25F2648E}" dt="2022-01-17T10:10:44.031" v="1725"/>
          <ac:inkMkLst>
            <pc:docMk/>
            <pc:sldMk cId="733160335" sldId="276"/>
            <ac:inkMk id="8" creationId="{6F0855F4-1A5A-4183-865D-8EF5D5E76E5F}"/>
          </ac:inkMkLst>
        </pc:inkChg>
        <pc:inkChg chg="add del">
          <ac:chgData name="Viet Anh Nguyen" userId="b95f61ff061388d5" providerId="LiveId" clId="{53E328E6-E103-4AF4-B56B-6EFF25F2648E}" dt="2022-01-17T10:10:44.031" v="1725"/>
          <ac:inkMkLst>
            <pc:docMk/>
            <pc:sldMk cId="733160335" sldId="276"/>
            <ac:inkMk id="9" creationId="{F115D7E8-086C-44E5-85D9-4C4374B628A4}"/>
          </ac:inkMkLst>
        </pc:inkChg>
        <pc:inkChg chg="add del">
          <ac:chgData name="Viet Anh Nguyen" userId="b95f61ff061388d5" providerId="LiveId" clId="{53E328E6-E103-4AF4-B56B-6EFF25F2648E}" dt="2022-01-17T10:10:44.031" v="1725"/>
          <ac:inkMkLst>
            <pc:docMk/>
            <pc:sldMk cId="733160335" sldId="276"/>
            <ac:inkMk id="10" creationId="{9BC5B245-41AF-44F7-9304-F064CE8F7EE9}"/>
          </ac:inkMkLst>
        </pc:inkChg>
        <pc:inkChg chg="add del">
          <ac:chgData name="Viet Anh Nguyen" userId="b95f61ff061388d5" providerId="LiveId" clId="{53E328E6-E103-4AF4-B56B-6EFF25F2648E}" dt="2022-01-17T10:10:44.031" v="1725"/>
          <ac:inkMkLst>
            <pc:docMk/>
            <pc:sldMk cId="733160335" sldId="276"/>
            <ac:inkMk id="11" creationId="{4678DA8D-6C54-4AD9-8241-89D9E43DC66D}"/>
          </ac:inkMkLst>
        </pc:inkChg>
        <pc:inkChg chg="add del">
          <ac:chgData name="Viet Anh Nguyen" userId="b95f61ff061388d5" providerId="LiveId" clId="{53E328E6-E103-4AF4-B56B-6EFF25F2648E}" dt="2022-01-17T10:13:10.300" v="1732"/>
          <ac:inkMkLst>
            <pc:docMk/>
            <pc:sldMk cId="733160335" sldId="276"/>
            <ac:inkMk id="12" creationId="{444FD68C-E3BD-407F-A307-ACCCB6668754}"/>
          </ac:inkMkLst>
        </pc:inkChg>
        <pc:inkChg chg="add del">
          <ac:chgData name="Viet Anh Nguyen" userId="b95f61ff061388d5" providerId="LiveId" clId="{53E328E6-E103-4AF4-B56B-6EFF25F2648E}" dt="2022-01-17T10:13:10.300" v="1732"/>
          <ac:inkMkLst>
            <pc:docMk/>
            <pc:sldMk cId="733160335" sldId="276"/>
            <ac:inkMk id="13" creationId="{684DAC96-1AD7-4BEC-987B-F0AB69918178}"/>
          </ac:inkMkLst>
        </pc:inkChg>
        <pc:inkChg chg="add del">
          <ac:chgData name="Viet Anh Nguyen" userId="b95f61ff061388d5" providerId="LiveId" clId="{53E328E6-E103-4AF4-B56B-6EFF25F2648E}" dt="2022-01-17T10:13:10.300" v="1732"/>
          <ac:inkMkLst>
            <pc:docMk/>
            <pc:sldMk cId="733160335" sldId="276"/>
            <ac:inkMk id="14" creationId="{B27462B3-DD28-40F6-99B7-812E3E2B5508}"/>
          </ac:inkMkLst>
        </pc:inkChg>
        <pc:inkChg chg="add del">
          <ac:chgData name="Viet Anh Nguyen" userId="b95f61ff061388d5" providerId="LiveId" clId="{53E328E6-E103-4AF4-B56B-6EFF25F2648E}" dt="2022-01-17T10:13:10.300" v="1732"/>
          <ac:inkMkLst>
            <pc:docMk/>
            <pc:sldMk cId="733160335" sldId="276"/>
            <ac:inkMk id="15" creationId="{205CB854-0104-460B-8D3A-2FD55C91947E}"/>
          </ac:inkMkLst>
        </pc:inkChg>
        <pc:inkChg chg="add del">
          <ac:chgData name="Viet Anh Nguyen" userId="b95f61ff061388d5" providerId="LiveId" clId="{53E328E6-E103-4AF4-B56B-6EFF25F2648E}" dt="2022-01-17T10:13:10.300" v="1732"/>
          <ac:inkMkLst>
            <pc:docMk/>
            <pc:sldMk cId="733160335" sldId="276"/>
            <ac:inkMk id="16" creationId="{C9CA2C7B-0715-4C90-B6F0-A46AAE68EC8C}"/>
          </ac:inkMkLst>
        </pc:inkChg>
        <pc:inkChg chg="add del">
          <ac:chgData name="Viet Anh Nguyen" userId="b95f61ff061388d5" providerId="LiveId" clId="{53E328E6-E103-4AF4-B56B-6EFF25F2648E}" dt="2022-01-17T10:13:10.300" v="1732"/>
          <ac:inkMkLst>
            <pc:docMk/>
            <pc:sldMk cId="733160335" sldId="276"/>
            <ac:inkMk id="17" creationId="{5E40449A-2156-4430-9E75-796ABA890D8C}"/>
          </ac:inkMkLst>
        </pc:inkChg>
        <pc:inkChg chg="add del">
          <ac:chgData name="Viet Anh Nguyen" userId="b95f61ff061388d5" providerId="LiveId" clId="{53E328E6-E103-4AF4-B56B-6EFF25F2648E}" dt="2022-01-17T10:13:10.300" v="1732"/>
          <ac:inkMkLst>
            <pc:docMk/>
            <pc:sldMk cId="733160335" sldId="276"/>
            <ac:inkMk id="18" creationId="{4C79982C-1886-403D-9247-627DCB6B4D5D}"/>
          </ac:inkMkLst>
        </pc:inkChg>
        <pc:inkChg chg="add del">
          <ac:chgData name="Viet Anh Nguyen" userId="b95f61ff061388d5" providerId="LiveId" clId="{53E328E6-E103-4AF4-B56B-6EFF25F2648E}" dt="2022-01-17T10:13:10.300" v="1732"/>
          <ac:inkMkLst>
            <pc:docMk/>
            <pc:sldMk cId="733160335" sldId="276"/>
            <ac:inkMk id="19" creationId="{0C19AF85-EE3A-44F1-B6DA-9A38DA2AB438}"/>
          </ac:inkMkLst>
        </pc:inkChg>
        <pc:inkChg chg="add del">
          <ac:chgData name="Viet Anh Nguyen" userId="b95f61ff061388d5" providerId="LiveId" clId="{53E328E6-E103-4AF4-B56B-6EFF25F2648E}" dt="2022-01-17T10:13:10.300" v="1732"/>
          <ac:inkMkLst>
            <pc:docMk/>
            <pc:sldMk cId="733160335" sldId="276"/>
            <ac:inkMk id="20" creationId="{761ADBEE-3FAE-4713-853A-CA40DA4B4540}"/>
          </ac:inkMkLst>
        </pc:inkChg>
        <pc:inkChg chg="add del">
          <ac:chgData name="Viet Anh Nguyen" userId="b95f61ff061388d5" providerId="LiveId" clId="{53E328E6-E103-4AF4-B56B-6EFF25F2648E}" dt="2022-01-17T10:13:10.300" v="1732"/>
          <ac:inkMkLst>
            <pc:docMk/>
            <pc:sldMk cId="733160335" sldId="276"/>
            <ac:inkMk id="21" creationId="{7950B6AF-8421-407D-8E7B-C114295C0937}"/>
          </ac:inkMkLst>
        </pc:inkChg>
        <pc:inkChg chg="add">
          <ac:chgData name="Viet Anh Nguyen" userId="b95f61ff061388d5" providerId="LiveId" clId="{53E328E6-E103-4AF4-B56B-6EFF25F2648E}" dt="2022-01-17T10:13:10.300" v="1732"/>
          <ac:inkMkLst>
            <pc:docMk/>
            <pc:sldMk cId="733160335" sldId="276"/>
            <ac:inkMk id="22" creationId="{D07C38B5-7843-4583-935E-086BBBF85277}"/>
          </ac:inkMkLst>
        </pc:inkChg>
        <pc:inkChg chg="add del">
          <ac:chgData name="Viet Anh Nguyen" userId="b95f61ff061388d5" providerId="LiveId" clId="{53E328E6-E103-4AF4-B56B-6EFF25F2648E}" dt="2022-01-17T10:13:14.330" v="1743"/>
          <ac:inkMkLst>
            <pc:docMk/>
            <pc:sldMk cId="733160335" sldId="276"/>
            <ac:inkMk id="23" creationId="{A57D259C-57EE-483A-B407-FEFB6234D4BC}"/>
          </ac:inkMkLst>
        </pc:inkChg>
        <pc:inkChg chg="add del">
          <ac:chgData name="Viet Anh Nguyen" userId="b95f61ff061388d5" providerId="LiveId" clId="{53E328E6-E103-4AF4-B56B-6EFF25F2648E}" dt="2022-01-17T10:13:14.330" v="1743"/>
          <ac:inkMkLst>
            <pc:docMk/>
            <pc:sldMk cId="733160335" sldId="276"/>
            <ac:inkMk id="24" creationId="{5B648344-632C-46FB-99B8-325AD4D99EB9}"/>
          </ac:inkMkLst>
        </pc:inkChg>
        <pc:inkChg chg="add del">
          <ac:chgData name="Viet Anh Nguyen" userId="b95f61ff061388d5" providerId="LiveId" clId="{53E328E6-E103-4AF4-B56B-6EFF25F2648E}" dt="2022-01-17T10:13:14.330" v="1743"/>
          <ac:inkMkLst>
            <pc:docMk/>
            <pc:sldMk cId="733160335" sldId="276"/>
            <ac:inkMk id="25" creationId="{088014D5-61F6-4DCC-A1DB-680A81DF1867}"/>
          </ac:inkMkLst>
        </pc:inkChg>
        <pc:inkChg chg="add del">
          <ac:chgData name="Viet Anh Nguyen" userId="b95f61ff061388d5" providerId="LiveId" clId="{53E328E6-E103-4AF4-B56B-6EFF25F2648E}" dt="2022-01-17T10:13:14.330" v="1743"/>
          <ac:inkMkLst>
            <pc:docMk/>
            <pc:sldMk cId="733160335" sldId="276"/>
            <ac:inkMk id="26" creationId="{AAA689BE-7AED-4F5B-BF36-B97B48399B21}"/>
          </ac:inkMkLst>
        </pc:inkChg>
        <pc:inkChg chg="add del">
          <ac:chgData name="Viet Anh Nguyen" userId="b95f61ff061388d5" providerId="LiveId" clId="{53E328E6-E103-4AF4-B56B-6EFF25F2648E}" dt="2022-01-17T10:13:14.330" v="1743"/>
          <ac:inkMkLst>
            <pc:docMk/>
            <pc:sldMk cId="733160335" sldId="276"/>
            <ac:inkMk id="27" creationId="{CE539632-6085-43CE-9425-3F045AB31C2D}"/>
          </ac:inkMkLst>
        </pc:inkChg>
        <pc:inkChg chg="add del">
          <ac:chgData name="Viet Anh Nguyen" userId="b95f61ff061388d5" providerId="LiveId" clId="{53E328E6-E103-4AF4-B56B-6EFF25F2648E}" dt="2022-01-17T10:13:14.330" v="1743"/>
          <ac:inkMkLst>
            <pc:docMk/>
            <pc:sldMk cId="733160335" sldId="276"/>
            <ac:inkMk id="28" creationId="{E9635E91-6852-4B32-BA49-F2FE58A76F45}"/>
          </ac:inkMkLst>
        </pc:inkChg>
        <pc:inkChg chg="add del">
          <ac:chgData name="Viet Anh Nguyen" userId="b95f61ff061388d5" providerId="LiveId" clId="{53E328E6-E103-4AF4-B56B-6EFF25F2648E}" dt="2022-01-17T10:13:14.330" v="1743"/>
          <ac:inkMkLst>
            <pc:docMk/>
            <pc:sldMk cId="733160335" sldId="276"/>
            <ac:inkMk id="29" creationId="{D6957C62-30C8-412E-8A92-8F2EFA70C7FB}"/>
          </ac:inkMkLst>
        </pc:inkChg>
        <pc:inkChg chg="add del">
          <ac:chgData name="Viet Anh Nguyen" userId="b95f61ff061388d5" providerId="LiveId" clId="{53E328E6-E103-4AF4-B56B-6EFF25F2648E}" dt="2022-01-17T10:13:14.330" v="1743"/>
          <ac:inkMkLst>
            <pc:docMk/>
            <pc:sldMk cId="733160335" sldId="276"/>
            <ac:inkMk id="30" creationId="{F5D52D44-84F8-4F6D-89B0-6346CB7C0460}"/>
          </ac:inkMkLst>
        </pc:inkChg>
        <pc:inkChg chg="add">
          <ac:chgData name="Viet Anh Nguyen" userId="b95f61ff061388d5" providerId="LiveId" clId="{53E328E6-E103-4AF4-B56B-6EFF25F2648E}" dt="2022-01-17T10:13:13.488" v="1741" actId="9405"/>
          <ac:inkMkLst>
            <pc:docMk/>
            <pc:sldMk cId="733160335" sldId="276"/>
            <ac:inkMk id="31" creationId="{E072051B-B809-4DC4-BC76-F07C8CE41C0D}"/>
          </ac:inkMkLst>
        </pc:inkChg>
        <pc:inkChg chg="add">
          <ac:chgData name="Viet Anh Nguyen" userId="b95f61ff061388d5" providerId="LiveId" clId="{53E328E6-E103-4AF4-B56B-6EFF25F2648E}" dt="2022-01-17T10:13:13.677" v="1742" actId="9405"/>
          <ac:inkMkLst>
            <pc:docMk/>
            <pc:sldMk cId="733160335" sldId="276"/>
            <ac:inkMk id="32" creationId="{C0CD8780-4F06-4467-A796-BAA09471C64B}"/>
          </ac:inkMkLst>
        </pc:inkChg>
        <pc:inkChg chg="add">
          <ac:chgData name="Viet Anh Nguyen" userId="b95f61ff061388d5" providerId="LiveId" clId="{53E328E6-E103-4AF4-B56B-6EFF25F2648E}" dt="2022-01-17T10:13:14.330" v="1743"/>
          <ac:inkMkLst>
            <pc:docMk/>
            <pc:sldMk cId="733160335" sldId="276"/>
            <ac:inkMk id="33" creationId="{F1809E65-8102-4FFB-9007-761EE07024C4}"/>
          </ac:inkMkLst>
        </pc:inkChg>
        <pc:inkChg chg="add del">
          <ac:chgData name="Viet Anh Nguyen" userId="b95f61ff061388d5" providerId="LiveId" clId="{53E328E6-E103-4AF4-B56B-6EFF25F2648E}" dt="2022-01-17T10:13:18.736" v="1754"/>
          <ac:inkMkLst>
            <pc:docMk/>
            <pc:sldMk cId="733160335" sldId="276"/>
            <ac:inkMk id="34" creationId="{84D73ED7-D04B-44B2-A10B-523BB39255DF}"/>
          </ac:inkMkLst>
        </pc:inkChg>
        <pc:inkChg chg="add del">
          <ac:chgData name="Viet Anh Nguyen" userId="b95f61ff061388d5" providerId="LiveId" clId="{53E328E6-E103-4AF4-B56B-6EFF25F2648E}" dt="2022-01-17T10:13:18.736" v="1754"/>
          <ac:inkMkLst>
            <pc:docMk/>
            <pc:sldMk cId="733160335" sldId="276"/>
            <ac:inkMk id="35" creationId="{877102B7-8D9D-4A93-8D86-AE3001D11FB0}"/>
          </ac:inkMkLst>
        </pc:inkChg>
        <pc:inkChg chg="add del">
          <ac:chgData name="Viet Anh Nguyen" userId="b95f61ff061388d5" providerId="LiveId" clId="{53E328E6-E103-4AF4-B56B-6EFF25F2648E}" dt="2022-01-17T10:13:18.736" v="1754"/>
          <ac:inkMkLst>
            <pc:docMk/>
            <pc:sldMk cId="733160335" sldId="276"/>
            <ac:inkMk id="36" creationId="{DAB9D5CF-AFFF-406B-8674-A99D5026C188}"/>
          </ac:inkMkLst>
        </pc:inkChg>
        <pc:inkChg chg="add del">
          <ac:chgData name="Viet Anh Nguyen" userId="b95f61ff061388d5" providerId="LiveId" clId="{53E328E6-E103-4AF4-B56B-6EFF25F2648E}" dt="2022-01-17T10:13:18.736" v="1754"/>
          <ac:inkMkLst>
            <pc:docMk/>
            <pc:sldMk cId="733160335" sldId="276"/>
            <ac:inkMk id="37" creationId="{46CBF4EE-85AC-4185-BABF-91923DC7B5AE}"/>
          </ac:inkMkLst>
        </pc:inkChg>
        <pc:inkChg chg="add del">
          <ac:chgData name="Viet Anh Nguyen" userId="b95f61ff061388d5" providerId="LiveId" clId="{53E328E6-E103-4AF4-B56B-6EFF25F2648E}" dt="2022-01-17T10:13:18.736" v="1754"/>
          <ac:inkMkLst>
            <pc:docMk/>
            <pc:sldMk cId="733160335" sldId="276"/>
            <ac:inkMk id="38" creationId="{208A84C6-9E7B-45FB-988B-35CFB2303522}"/>
          </ac:inkMkLst>
        </pc:inkChg>
        <pc:inkChg chg="add del">
          <ac:chgData name="Viet Anh Nguyen" userId="b95f61ff061388d5" providerId="LiveId" clId="{53E328E6-E103-4AF4-B56B-6EFF25F2648E}" dt="2022-01-17T10:13:18.736" v="1754"/>
          <ac:inkMkLst>
            <pc:docMk/>
            <pc:sldMk cId="733160335" sldId="276"/>
            <ac:inkMk id="39" creationId="{0C1F5FE2-24D6-4C0B-956A-D5E2E5970978}"/>
          </ac:inkMkLst>
        </pc:inkChg>
        <pc:inkChg chg="add del">
          <ac:chgData name="Viet Anh Nguyen" userId="b95f61ff061388d5" providerId="LiveId" clId="{53E328E6-E103-4AF4-B56B-6EFF25F2648E}" dt="2022-01-17T10:13:18.736" v="1754"/>
          <ac:inkMkLst>
            <pc:docMk/>
            <pc:sldMk cId="733160335" sldId="276"/>
            <ac:inkMk id="40" creationId="{A094C1B7-D490-49B4-9900-C9D2065D12B7}"/>
          </ac:inkMkLst>
        </pc:inkChg>
        <pc:inkChg chg="add del">
          <ac:chgData name="Viet Anh Nguyen" userId="b95f61ff061388d5" providerId="LiveId" clId="{53E328E6-E103-4AF4-B56B-6EFF25F2648E}" dt="2022-01-17T10:13:18.736" v="1754"/>
          <ac:inkMkLst>
            <pc:docMk/>
            <pc:sldMk cId="733160335" sldId="276"/>
            <ac:inkMk id="41" creationId="{AF86D296-C422-4563-A7D7-9422B682F866}"/>
          </ac:inkMkLst>
        </pc:inkChg>
        <pc:inkChg chg="add del">
          <ac:chgData name="Viet Anh Nguyen" userId="b95f61ff061388d5" providerId="LiveId" clId="{53E328E6-E103-4AF4-B56B-6EFF25F2648E}" dt="2022-01-17T10:13:18.736" v="1754"/>
          <ac:inkMkLst>
            <pc:docMk/>
            <pc:sldMk cId="733160335" sldId="276"/>
            <ac:inkMk id="42" creationId="{D74D3295-04F4-47A2-839D-601529B40CF2}"/>
          </ac:inkMkLst>
        </pc:inkChg>
        <pc:inkChg chg="add del">
          <ac:chgData name="Viet Anh Nguyen" userId="b95f61ff061388d5" providerId="LiveId" clId="{53E328E6-E103-4AF4-B56B-6EFF25F2648E}" dt="2022-01-17T10:13:18.736" v="1754"/>
          <ac:inkMkLst>
            <pc:docMk/>
            <pc:sldMk cId="733160335" sldId="276"/>
            <ac:inkMk id="43" creationId="{1A5D63F2-9DCB-4576-A2A7-E9F718CD2E5E}"/>
          </ac:inkMkLst>
        </pc:inkChg>
        <pc:inkChg chg="add del">
          <ac:chgData name="Viet Anh Nguyen" userId="b95f61ff061388d5" providerId="LiveId" clId="{53E328E6-E103-4AF4-B56B-6EFF25F2648E}" dt="2022-01-17T10:13:21.823" v="1763"/>
          <ac:inkMkLst>
            <pc:docMk/>
            <pc:sldMk cId="733160335" sldId="276"/>
            <ac:inkMk id="44" creationId="{8F99EE28-4CD3-4076-B56A-4BFFA30CF277}"/>
          </ac:inkMkLst>
        </pc:inkChg>
        <pc:inkChg chg="add del">
          <ac:chgData name="Viet Anh Nguyen" userId="b95f61ff061388d5" providerId="LiveId" clId="{53E328E6-E103-4AF4-B56B-6EFF25F2648E}" dt="2022-01-17T10:13:21.823" v="1763"/>
          <ac:inkMkLst>
            <pc:docMk/>
            <pc:sldMk cId="733160335" sldId="276"/>
            <ac:inkMk id="45" creationId="{78FF0BD9-1B7A-4888-B713-01DA84C00C61}"/>
          </ac:inkMkLst>
        </pc:inkChg>
        <pc:inkChg chg="add del">
          <ac:chgData name="Viet Anh Nguyen" userId="b95f61ff061388d5" providerId="LiveId" clId="{53E328E6-E103-4AF4-B56B-6EFF25F2648E}" dt="2022-01-17T10:13:21.823" v="1763"/>
          <ac:inkMkLst>
            <pc:docMk/>
            <pc:sldMk cId="733160335" sldId="276"/>
            <ac:inkMk id="46" creationId="{B45997CA-E075-4DFC-BB79-0C4776C843FB}"/>
          </ac:inkMkLst>
        </pc:inkChg>
        <pc:inkChg chg="add del">
          <ac:chgData name="Viet Anh Nguyen" userId="b95f61ff061388d5" providerId="LiveId" clId="{53E328E6-E103-4AF4-B56B-6EFF25F2648E}" dt="2022-01-17T10:13:21.823" v="1763"/>
          <ac:inkMkLst>
            <pc:docMk/>
            <pc:sldMk cId="733160335" sldId="276"/>
            <ac:inkMk id="47" creationId="{B73062A6-6A10-4E04-9A43-1D3041FB873A}"/>
          </ac:inkMkLst>
        </pc:inkChg>
        <pc:inkChg chg="add del">
          <ac:chgData name="Viet Anh Nguyen" userId="b95f61ff061388d5" providerId="LiveId" clId="{53E328E6-E103-4AF4-B56B-6EFF25F2648E}" dt="2022-01-17T10:13:21.823" v="1763"/>
          <ac:inkMkLst>
            <pc:docMk/>
            <pc:sldMk cId="733160335" sldId="276"/>
            <ac:inkMk id="48" creationId="{381075A8-4CAC-428C-A21A-191AA0D8B757}"/>
          </ac:inkMkLst>
        </pc:inkChg>
        <pc:inkChg chg="add del">
          <ac:chgData name="Viet Anh Nguyen" userId="b95f61ff061388d5" providerId="LiveId" clId="{53E328E6-E103-4AF4-B56B-6EFF25F2648E}" dt="2022-01-17T10:13:21.823" v="1763"/>
          <ac:inkMkLst>
            <pc:docMk/>
            <pc:sldMk cId="733160335" sldId="276"/>
            <ac:inkMk id="49" creationId="{0214FDE7-2C3D-4B02-A3FB-36C2EB42DBCC}"/>
          </ac:inkMkLst>
        </pc:inkChg>
        <pc:inkChg chg="add del">
          <ac:chgData name="Viet Anh Nguyen" userId="b95f61ff061388d5" providerId="LiveId" clId="{53E328E6-E103-4AF4-B56B-6EFF25F2648E}" dt="2022-01-17T10:13:21.823" v="1763"/>
          <ac:inkMkLst>
            <pc:docMk/>
            <pc:sldMk cId="733160335" sldId="276"/>
            <ac:inkMk id="50" creationId="{E1CE3F96-D581-489E-84D5-3C17A565A270}"/>
          </ac:inkMkLst>
        </pc:inkChg>
        <pc:inkChg chg="add">
          <ac:chgData name="Viet Anh Nguyen" userId="b95f61ff061388d5" providerId="LiveId" clId="{53E328E6-E103-4AF4-B56B-6EFF25F2648E}" dt="2022-01-17T10:13:20.732" v="1761" actId="9405"/>
          <ac:inkMkLst>
            <pc:docMk/>
            <pc:sldMk cId="733160335" sldId="276"/>
            <ac:inkMk id="51" creationId="{E25FE8A6-32A6-4D17-8846-66421F05E42E}"/>
          </ac:inkMkLst>
        </pc:inkChg>
        <pc:inkChg chg="add">
          <ac:chgData name="Viet Anh Nguyen" userId="b95f61ff061388d5" providerId="LiveId" clId="{53E328E6-E103-4AF4-B56B-6EFF25F2648E}" dt="2022-01-17T10:13:20.918" v="1762" actId="9405"/>
          <ac:inkMkLst>
            <pc:docMk/>
            <pc:sldMk cId="733160335" sldId="276"/>
            <ac:inkMk id="52" creationId="{8A3A28A6-9FE9-4DC1-9CD5-4606031BE22E}"/>
          </ac:inkMkLst>
        </pc:inkChg>
        <pc:inkChg chg="add">
          <ac:chgData name="Viet Anh Nguyen" userId="b95f61ff061388d5" providerId="LiveId" clId="{53E328E6-E103-4AF4-B56B-6EFF25F2648E}" dt="2022-01-17T10:13:21.823" v="1763"/>
          <ac:inkMkLst>
            <pc:docMk/>
            <pc:sldMk cId="733160335" sldId="276"/>
            <ac:inkMk id="53" creationId="{1E24F86A-B158-47C7-A38C-633209630CBE}"/>
          </ac:inkMkLst>
        </pc:inkChg>
        <pc:inkChg chg="add del">
          <ac:chgData name="Viet Anh Nguyen" userId="b95f61ff061388d5" providerId="LiveId" clId="{53E328E6-E103-4AF4-B56B-6EFF25F2648E}" dt="2022-01-17T10:13:26.527" v="1767"/>
          <ac:inkMkLst>
            <pc:docMk/>
            <pc:sldMk cId="733160335" sldId="276"/>
            <ac:inkMk id="54" creationId="{C2C03AB7-A988-48CF-818E-ABF3FE67AD20}"/>
          </ac:inkMkLst>
        </pc:inkChg>
        <pc:inkChg chg="add del">
          <ac:chgData name="Viet Anh Nguyen" userId="b95f61ff061388d5" providerId="LiveId" clId="{53E328E6-E103-4AF4-B56B-6EFF25F2648E}" dt="2022-01-17T10:13:26.527" v="1767"/>
          <ac:inkMkLst>
            <pc:docMk/>
            <pc:sldMk cId="733160335" sldId="276"/>
            <ac:inkMk id="55" creationId="{4B3EB7A2-6B9E-48F7-84B6-D09BBDBA4EDF}"/>
          </ac:inkMkLst>
        </pc:inkChg>
        <pc:inkChg chg="add del">
          <ac:chgData name="Viet Anh Nguyen" userId="b95f61ff061388d5" providerId="LiveId" clId="{53E328E6-E103-4AF4-B56B-6EFF25F2648E}" dt="2022-01-17T10:13:26.527" v="1767"/>
          <ac:inkMkLst>
            <pc:docMk/>
            <pc:sldMk cId="733160335" sldId="276"/>
            <ac:inkMk id="56" creationId="{0835720E-200E-4896-B50C-6C1C70B35BCB}"/>
          </ac:inkMkLst>
        </pc:inkChg>
        <pc:inkChg chg="add del">
          <ac:chgData name="Viet Anh Nguyen" userId="b95f61ff061388d5" providerId="LiveId" clId="{53E328E6-E103-4AF4-B56B-6EFF25F2648E}" dt="2022-01-17T10:13:29.744" v="1773"/>
          <ac:inkMkLst>
            <pc:docMk/>
            <pc:sldMk cId="733160335" sldId="276"/>
            <ac:inkMk id="57" creationId="{69B0AFF6-5CBE-4A4D-B2FF-89161372AE69}"/>
          </ac:inkMkLst>
        </pc:inkChg>
        <pc:inkChg chg="add del">
          <ac:chgData name="Viet Anh Nguyen" userId="b95f61ff061388d5" providerId="LiveId" clId="{53E328E6-E103-4AF4-B56B-6EFF25F2648E}" dt="2022-01-17T10:13:29.744" v="1773"/>
          <ac:inkMkLst>
            <pc:docMk/>
            <pc:sldMk cId="733160335" sldId="276"/>
            <ac:inkMk id="58" creationId="{F0A8ACC4-F89F-4939-8B51-D8AD9A354EE8}"/>
          </ac:inkMkLst>
        </pc:inkChg>
        <pc:inkChg chg="add del">
          <ac:chgData name="Viet Anh Nguyen" userId="b95f61ff061388d5" providerId="LiveId" clId="{53E328E6-E103-4AF4-B56B-6EFF25F2648E}" dt="2022-01-17T10:13:29.744" v="1773"/>
          <ac:inkMkLst>
            <pc:docMk/>
            <pc:sldMk cId="733160335" sldId="276"/>
            <ac:inkMk id="59" creationId="{D5B3277A-7BFA-42BA-B102-A97FE848AB01}"/>
          </ac:inkMkLst>
        </pc:inkChg>
        <pc:inkChg chg="add del">
          <ac:chgData name="Viet Anh Nguyen" userId="b95f61ff061388d5" providerId="LiveId" clId="{53E328E6-E103-4AF4-B56B-6EFF25F2648E}" dt="2022-01-17T10:13:29.744" v="1773"/>
          <ac:inkMkLst>
            <pc:docMk/>
            <pc:sldMk cId="733160335" sldId="276"/>
            <ac:inkMk id="60" creationId="{1AA5CF81-1429-4184-B2BB-B753D30EC6A7}"/>
          </ac:inkMkLst>
        </pc:inkChg>
        <pc:inkChg chg="add del">
          <ac:chgData name="Viet Anh Nguyen" userId="b95f61ff061388d5" providerId="LiveId" clId="{53E328E6-E103-4AF4-B56B-6EFF25F2648E}" dt="2022-01-17T10:13:29.744" v="1773"/>
          <ac:inkMkLst>
            <pc:docMk/>
            <pc:sldMk cId="733160335" sldId="276"/>
            <ac:inkMk id="61" creationId="{572E190A-2356-4A3D-AFB8-B46D883B283D}"/>
          </ac:inkMkLst>
        </pc:inkChg>
        <pc:inkChg chg="add del">
          <ac:chgData name="Viet Anh Nguyen" userId="b95f61ff061388d5" providerId="LiveId" clId="{53E328E6-E103-4AF4-B56B-6EFF25F2648E}" dt="2022-01-17T10:13:29.744" v="1773"/>
          <ac:inkMkLst>
            <pc:docMk/>
            <pc:sldMk cId="733160335" sldId="276"/>
            <ac:inkMk id="62" creationId="{FF9D9841-3334-4002-927A-E12FC6F11B31}"/>
          </ac:inkMkLst>
        </pc:inkChg>
        <pc:inkChg chg="add del">
          <ac:chgData name="Viet Anh Nguyen" userId="b95f61ff061388d5" providerId="LiveId" clId="{53E328E6-E103-4AF4-B56B-6EFF25F2648E}" dt="2022-01-17T10:13:35.084" v="1780"/>
          <ac:inkMkLst>
            <pc:docMk/>
            <pc:sldMk cId="733160335" sldId="276"/>
            <ac:inkMk id="63" creationId="{1B267ED8-36DD-420F-8025-3E02A9984607}"/>
          </ac:inkMkLst>
        </pc:inkChg>
        <pc:inkChg chg="add del">
          <ac:chgData name="Viet Anh Nguyen" userId="b95f61ff061388d5" providerId="LiveId" clId="{53E328E6-E103-4AF4-B56B-6EFF25F2648E}" dt="2022-01-17T10:13:35.084" v="1780"/>
          <ac:inkMkLst>
            <pc:docMk/>
            <pc:sldMk cId="733160335" sldId="276"/>
            <ac:inkMk id="64" creationId="{A37C3BBC-0E18-40DF-B1E0-F7967B8B9258}"/>
          </ac:inkMkLst>
        </pc:inkChg>
        <pc:inkChg chg="add del">
          <ac:chgData name="Viet Anh Nguyen" userId="b95f61ff061388d5" providerId="LiveId" clId="{53E328E6-E103-4AF4-B56B-6EFF25F2648E}" dt="2022-01-17T10:13:35.084" v="1780"/>
          <ac:inkMkLst>
            <pc:docMk/>
            <pc:sldMk cId="733160335" sldId="276"/>
            <ac:inkMk id="65" creationId="{8CC743C1-C1C9-4C05-9E01-648660EFFD66}"/>
          </ac:inkMkLst>
        </pc:inkChg>
        <pc:inkChg chg="add del">
          <ac:chgData name="Viet Anh Nguyen" userId="b95f61ff061388d5" providerId="LiveId" clId="{53E328E6-E103-4AF4-B56B-6EFF25F2648E}" dt="2022-01-17T10:13:35.084" v="1780"/>
          <ac:inkMkLst>
            <pc:docMk/>
            <pc:sldMk cId="733160335" sldId="276"/>
            <ac:inkMk id="66" creationId="{8140B51D-F37D-4295-B49F-2545EC2D89CB}"/>
          </ac:inkMkLst>
        </pc:inkChg>
        <pc:inkChg chg="add del">
          <ac:chgData name="Viet Anh Nguyen" userId="b95f61ff061388d5" providerId="LiveId" clId="{53E328E6-E103-4AF4-B56B-6EFF25F2648E}" dt="2022-01-17T10:13:35.084" v="1780"/>
          <ac:inkMkLst>
            <pc:docMk/>
            <pc:sldMk cId="733160335" sldId="276"/>
            <ac:inkMk id="67" creationId="{F83A3DE7-3121-4F50-8DB6-0A0D1332589C}"/>
          </ac:inkMkLst>
        </pc:inkChg>
        <pc:inkChg chg="add del">
          <ac:chgData name="Viet Anh Nguyen" userId="b95f61ff061388d5" providerId="LiveId" clId="{53E328E6-E103-4AF4-B56B-6EFF25F2648E}" dt="2022-01-17T10:13:35.084" v="1780"/>
          <ac:inkMkLst>
            <pc:docMk/>
            <pc:sldMk cId="733160335" sldId="276"/>
            <ac:inkMk id="68" creationId="{D9FD1134-9084-4CBA-9846-D55B5B771755}"/>
          </ac:inkMkLst>
        </pc:inkChg>
        <pc:inkChg chg="add del">
          <ac:chgData name="Viet Anh Nguyen" userId="b95f61ff061388d5" providerId="LiveId" clId="{53E328E6-E103-4AF4-B56B-6EFF25F2648E}" dt="2022-01-17T10:13:35.084" v="1780"/>
          <ac:inkMkLst>
            <pc:docMk/>
            <pc:sldMk cId="733160335" sldId="276"/>
            <ac:inkMk id="69" creationId="{6A69DBBE-E9B2-4BE2-9367-D3FBD98EBF44}"/>
          </ac:inkMkLst>
        </pc:inkChg>
        <pc:inkChg chg="add">
          <ac:chgData name="Viet Anh Nguyen" userId="b95f61ff061388d5" providerId="LiveId" clId="{53E328E6-E103-4AF4-B56B-6EFF25F2648E}" dt="2022-01-17T10:13:35.084" v="1780"/>
          <ac:inkMkLst>
            <pc:docMk/>
            <pc:sldMk cId="733160335" sldId="276"/>
            <ac:inkMk id="70" creationId="{B0DBEEDE-0068-495A-A543-6F920FC88065}"/>
          </ac:inkMkLst>
        </pc:inkChg>
      </pc:sldChg>
      <pc:sldChg chg="addSp delSp mod">
        <pc:chgData name="Viet Anh Nguyen" userId="b95f61ff061388d5" providerId="LiveId" clId="{53E328E6-E103-4AF4-B56B-6EFF25F2648E}" dt="2022-01-17T10:17:45.426" v="1904"/>
        <pc:sldMkLst>
          <pc:docMk/>
          <pc:sldMk cId="3922719312" sldId="277"/>
        </pc:sldMkLst>
        <pc:inkChg chg="add del">
          <ac:chgData name="Viet Anh Nguyen" userId="b95f61ff061388d5" providerId="LiveId" clId="{53E328E6-E103-4AF4-B56B-6EFF25F2648E}" dt="2022-01-17T10:14:26.167" v="1789"/>
          <ac:inkMkLst>
            <pc:docMk/>
            <pc:sldMk cId="3922719312" sldId="277"/>
            <ac:inkMk id="2" creationId="{DC7401D8-02D3-4EB9-ACBB-24DA3403529E}"/>
          </ac:inkMkLst>
        </pc:inkChg>
        <pc:inkChg chg="add del">
          <ac:chgData name="Viet Anh Nguyen" userId="b95f61ff061388d5" providerId="LiveId" clId="{53E328E6-E103-4AF4-B56B-6EFF25F2648E}" dt="2022-01-17T10:14:26.167" v="1789"/>
          <ac:inkMkLst>
            <pc:docMk/>
            <pc:sldMk cId="3922719312" sldId="277"/>
            <ac:inkMk id="4" creationId="{FF3DF5FA-97A3-4AE7-AE8F-F9DED1B757B7}"/>
          </ac:inkMkLst>
        </pc:inkChg>
        <pc:inkChg chg="add del">
          <ac:chgData name="Viet Anh Nguyen" userId="b95f61ff061388d5" providerId="LiveId" clId="{53E328E6-E103-4AF4-B56B-6EFF25F2648E}" dt="2022-01-17T10:14:26.167" v="1789"/>
          <ac:inkMkLst>
            <pc:docMk/>
            <pc:sldMk cId="3922719312" sldId="277"/>
            <ac:inkMk id="5" creationId="{58A957A4-0CB8-4494-9F9B-2E3002F1F713}"/>
          </ac:inkMkLst>
        </pc:inkChg>
        <pc:inkChg chg="add del">
          <ac:chgData name="Viet Anh Nguyen" userId="b95f61ff061388d5" providerId="LiveId" clId="{53E328E6-E103-4AF4-B56B-6EFF25F2648E}" dt="2022-01-17T10:14:26.167" v="1789"/>
          <ac:inkMkLst>
            <pc:docMk/>
            <pc:sldMk cId="3922719312" sldId="277"/>
            <ac:inkMk id="6" creationId="{159EAE47-A7EB-42B7-BD72-2930372606E2}"/>
          </ac:inkMkLst>
        </pc:inkChg>
        <pc:inkChg chg="add del">
          <ac:chgData name="Viet Anh Nguyen" userId="b95f61ff061388d5" providerId="LiveId" clId="{53E328E6-E103-4AF4-B56B-6EFF25F2648E}" dt="2022-01-17T10:14:26.167" v="1789"/>
          <ac:inkMkLst>
            <pc:docMk/>
            <pc:sldMk cId="3922719312" sldId="277"/>
            <ac:inkMk id="7" creationId="{54FE370E-3AC1-4CAB-9D13-8B5DA2E8D98E}"/>
          </ac:inkMkLst>
        </pc:inkChg>
        <pc:inkChg chg="add del">
          <ac:chgData name="Viet Anh Nguyen" userId="b95f61ff061388d5" providerId="LiveId" clId="{53E328E6-E103-4AF4-B56B-6EFF25F2648E}" dt="2022-01-17T10:14:26.167" v="1789"/>
          <ac:inkMkLst>
            <pc:docMk/>
            <pc:sldMk cId="3922719312" sldId="277"/>
            <ac:inkMk id="8" creationId="{7F127E6B-65AA-41C1-9F37-C648DADB5BD5}"/>
          </ac:inkMkLst>
        </pc:inkChg>
        <pc:inkChg chg="add del">
          <ac:chgData name="Viet Anh Nguyen" userId="b95f61ff061388d5" providerId="LiveId" clId="{53E328E6-E103-4AF4-B56B-6EFF25F2648E}" dt="2022-01-17T10:14:26.167" v="1789"/>
          <ac:inkMkLst>
            <pc:docMk/>
            <pc:sldMk cId="3922719312" sldId="277"/>
            <ac:inkMk id="9" creationId="{C26520E0-15D9-48F0-8A6D-B86ACAC480EA}"/>
          </ac:inkMkLst>
        </pc:inkChg>
        <pc:inkChg chg="add del">
          <ac:chgData name="Viet Anh Nguyen" userId="b95f61ff061388d5" providerId="LiveId" clId="{53E328E6-E103-4AF4-B56B-6EFF25F2648E}" dt="2022-01-17T10:14:26.167" v="1789"/>
          <ac:inkMkLst>
            <pc:docMk/>
            <pc:sldMk cId="3922719312" sldId="277"/>
            <ac:inkMk id="10" creationId="{6EECD91F-BA0D-4051-A0DA-FB4494788BEA}"/>
          </ac:inkMkLst>
        </pc:inkChg>
        <pc:inkChg chg="add">
          <ac:chgData name="Viet Anh Nguyen" userId="b95f61ff061388d5" providerId="LiveId" clId="{53E328E6-E103-4AF4-B56B-6EFF25F2648E}" dt="2022-01-17T10:14:26.167" v="1789"/>
          <ac:inkMkLst>
            <pc:docMk/>
            <pc:sldMk cId="3922719312" sldId="277"/>
            <ac:inkMk id="11" creationId="{9221530F-49CA-499E-B51D-61CE88F7ADD0}"/>
          </ac:inkMkLst>
        </pc:inkChg>
        <pc:inkChg chg="add">
          <ac:chgData name="Viet Anh Nguyen" userId="b95f61ff061388d5" providerId="LiveId" clId="{53E328E6-E103-4AF4-B56B-6EFF25F2648E}" dt="2022-01-17T10:14:26.167" v="1789"/>
          <ac:inkMkLst>
            <pc:docMk/>
            <pc:sldMk cId="3922719312" sldId="277"/>
            <ac:inkMk id="12" creationId="{8DB9CEB8-F609-4110-9EDA-E265121DFB1F}"/>
          </ac:inkMkLst>
        </pc:inkChg>
        <pc:inkChg chg="add del">
          <ac:chgData name="Viet Anh Nguyen" userId="b95f61ff061388d5" providerId="LiveId" clId="{53E328E6-E103-4AF4-B56B-6EFF25F2648E}" dt="2022-01-17T10:14:27.394" v="1792"/>
          <ac:inkMkLst>
            <pc:docMk/>
            <pc:sldMk cId="3922719312" sldId="277"/>
            <ac:inkMk id="13" creationId="{65E7A588-3348-4AE4-B8CB-BC2924D02E4E}"/>
          </ac:inkMkLst>
        </pc:inkChg>
        <pc:inkChg chg="add del">
          <ac:chgData name="Viet Anh Nguyen" userId="b95f61ff061388d5" providerId="LiveId" clId="{53E328E6-E103-4AF4-B56B-6EFF25F2648E}" dt="2022-01-17T10:14:27.394" v="1792"/>
          <ac:inkMkLst>
            <pc:docMk/>
            <pc:sldMk cId="3922719312" sldId="277"/>
            <ac:inkMk id="14" creationId="{AACDEBA0-6918-45BD-AF3D-B4FC767201FF}"/>
          </ac:inkMkLst>
        </pc:inkChg>
        <pc:inkChg chg="add del">
          <ac:chgData name="Viet Anh Nguyen" userId="b95f61ff061388d5" providerId="LiveId" clId="{53E328E6-E103-4AF4-B56B-6EFF25F2648E}" dt="2022-01-17T10:16:53.852" v="1804"/>
          <ac:inkMkLst>
            <pc:docMk/>
            <pc:sldMk cId="3922719312" sldId="277"/>
            <ac:inkMk id="15" creationId="{9AB61440-83A1-4A6F-8B5C-452C41549095}"/>
          </ac:inkMkLst>
        </pc:inkChg>
        <pc:inkChg chg="add del">
          <ac:chgData name="Viet Anh Nguyen" userId="b95f61ff061388d5" providerId="LiveId" clId="{53E328E6-E103-4AF4-B56B-6EFF25F2648E}" dt="2022-01-17T10:16:50.050" v="1796"/>
          <ac:inkMkLst>
            <pc:docMk/>
            <pc:sldMk cId="3922719312" sldId="277"/>
            <ac:inkMk id="16" creationId="{419F28C3-E844-4DF2-9330-1D64456FB589}"/>
          </ac:inkMkLst>
        </pc:inkChg>
        <pc:inkChg chg="add del">
          <ac:chgData name="Viet Anh Nguyen" userId="b95f61ff061388d5" providerId="LiveId" clId="{53E328E6-E103-4AF4-B56B-6EFF25F2648E}" dt="2022-01-17T10:16:50.050" v="1796"/>
          <ac:inkMkLst>
            <pc:docMk/>
            <pc:sldMk cId="3922719312" sldId="277"/>
            <ac:inkMk id="17" creationId="{B342A25A-4582-4369-A9EC-7DE39EA868DB}"/>
          </ac:inkMkLst>
        </pc:inkChg>
        <pc:inkChg chg="add del">
          <ac:chgData name="Viet Anh Nguyen" userId="b95f61ff061388d5" providerId="LiveId" clId="{53E328E6-E103-4AF4-B56B-6EFF25F2648E}" dt="2022-01-17T10:16:50.050" v="1796"/>
          <ac:inkMkLst>
            <pc:docMk/>
            <pc:sldMk cId="3922719312" sldId="277"/>
            <ac:inkMk id="18" creationId="{C1AA8D9C-4A28-4054-A61A-1EC20D4CCA1F}"/>
          </ac:inkMkLst>
        </pc:inkChg>
        <pc:inkChg chg="add del">
          <ac:chgData name="Viet Anh Nguyen" userId="b95f61ff061388d5" providerId="LiveId" clId="{53E328E6-E103-4AF4-B56B-6EFF25F2648E}" dt="2022-01-17T10:16:52.678" v="1802"/>
          <ac:inkMkLst>
            <pc:docMk/>
            <pc:sldMk cId="3922719312" sldId="277"/>
            <ac:inkMk id="19" creationId="{BB3ABEC9-B76B-4236-9787-9CC68BBC2D65}"/>
          </ac:inkMkLst>
        </pc:inkChg>
        <pc:inkChg chg="add del">
          <ac:chgData name="Viet Anh Nguyen" userId="b95f61ff061388d5" providerId="LiveId" clId="{53E328E6-E103-4AF4-B56B-6EFF25F2648E}" dt="2022-01-17T10:16:52.678" v="1802"/>
          <ac:inkMkLst>
            <pc:docMk/>
            <pc:sldMk cId="3922719312" sldId="277"/>
            <ac:inkMk id="20" creationId="{1DB50522-F763-4CEF-A117-2A8F65318BA2}"/>
          </ac:inkMkLst>
        </pc:inkChg>
        <pc:inkChg chg="add del">
          <ac:chgData name="Viet Anh Nguyen" userId="b95f61ff061388d5" providerId="LiveId" clId="{53E328E6-E103-4AF4-B56B-6EFF25F2648E}" dt="2022-01-17T10:16:52.678" v="1802"/>
          <ac:inkMkLst>
            <pc:docMk/>
            <pc:sldMk cId="3922719312" sldId="277"/>
            <ac:inkMk id="21" creationId="{2D91E71C-1C7E-44B2-8870-B1EFD9FACC4A}"/>
          </ac:inkMkLst>
        </pc:inkChg>
        <pc:inkChg chg="add del">
          <ac:chgData name="Viet Anh Nguyen" userId="b95f61ff061388d5" providerId="LiveId" clId="{53E328E6-E103-4AF4-B56B-6EFF25F2648E}" dt="2022-01-17T10:16:52.678" v="1802"/>
          <ac:inkMkLst>
            <pc:docMk/>
            <pc:sldMk cId="3922719312" sldId="277"/>
            <ac:inkMk id="22" creationId="{845194AC-D5BB-49AF-8D76-50DEA5EC1537}"/>
          </ac:inkMkLst>
        </pc:inkChg>
        <pc:inkChg chg="add del">
          <ac:chgData name="Viet Anh Nguyen" userId="b95f61ff061388d5" providerId="LiveId" clId="{53E328E6-E103-4AF4-B56B-6EFF25F2648E}" dt="2022-01-17T10:16:52.678" v="1802"/>
          <ac:inkMkLst>
            <pc:docMk/>
            <pc:sldMk cId="3922719312" sldId="277"/>
            <ac:inkMk id="23" creationId="{B181E24F-5FCF-4B82-AE30-210F40AEA9E9}"/>
          </ac:inkMkLst>
        </pc:inkChg>
        <pc:inkChg chg="add del">
          <ac:chgData name="Viet Anh Nguyen" userId="b95f61ff061388d5" providerId="LiveId" clId="{53E328E6-E103-4AF4-B56B-6EFF25F2648E}" dt="2022-01-17T10:16:52.678" v="1802"/>
          <ac:inkMkLst>
            <pc:docMk/>
            <pc:sldMk cId="3922719312" sldId="277"/>
            <ac:inkMk id="24" creationId="{B442183D-FC88-4E4C-BFFB-7920EA7A855D}"/>
          </ac:inkMkLst>
        </pc:inkChg>
        <pc:inkChg chg="add del">
          <ac:chgData name="Viet Anh Nguyen" userId="b95f61ff061388d5" providerId="LiveId" clId="{53E328E6-E103-4AF4-B56B-6EFF25F2648E}" dt="2022-01-17T10:16:53.852" v="1804"/>
          <ac:inkMkLst>
            <pc:docMk/>
            <pc:sldMk cId="3922719312" sldId="277"/>
            <ac:inkMk id="25" creationId="{E3F0031C-8AE3-4423-AAB5-1502ADC56785}"/>
          </ac:inkMkLst>
        </pc:inkChg>
        <pc:inkChg chg="add del">
          <ac:chgData name="Viet Anh Nguyen" userId="b95f61ff061388d5" providerId="LiveId" clId="{53E328E6-E103-4AF4-B56B-6EFF25F2648E}" dt="2022-01-17T10:16:53.852" v="1804"/>
          <ac:inkMkLst>
            <pc:docMk/>
            <pc:sldMk cId="3922719312" sldId="277"/>
            <ac:inkMk id="26" creationId="{2664A087-9DE7-461B-958E-E25199AE0172}"/>
          </ac:inkMkLst>
        </pc:inkChg>
        <pc:inkChg chg="add del">
          <ac:chgData name="Viet Anh Nguyen" userId="b95f61ff061388d5" providerId="LiveId" clId="{53E328E6-E103-4AF4-B56B-6EFF25F2648E}" dt="2022-01-17T10:16:57.339" v="1813"/>
          <ac:inkMkLst>
            <pc:docMk/>
            <pc:sldMk cId="3922719312" sldId="277"/>
            <ac:inkMk id="27" creationId="{89D5A645-DED2-4EF2-8874-C79099551C45}"/>
          </ac:inkMkLst>
        </pc:inkChg>
        <pc:inkChg chg="add del">
          <ac:chgData name="Viet Anh Nguyen" userId="b95f61ff061388d5" providerId="LiveId" clId="{53E328E6-E103-4AF4-B56B-6EFF25F2648E}" dt="2022-01-17T10:16:57.339" v="1813"/>
          <ac:inkMkLst>
            <pc:docMk/>
            <pc:sldMk cId="3922719312" sldId="277"/>
            <ac:inkMk id="28" creationId="{63705B16-9E5F-4031-A488-140C658E9A59}"/>
          </ac:inkMkLst>
        </pc:inkChg>
        <pc:inkChg chg="add del">
          <ac:chgData name="Viet Anh Nguyen" userId="b95f61ff061388d5" providerId="LiveId" clId="{53E328E6-E103-4AF4-B56B-6EFF25F2648E}" dt="2022-01-17T10:16:57.339" v="1813"/>
          <ac:inkMkLst>
            <pc:docMk/>
            <pc:sldMk cId="3922719312" sldId="277"/>
            <ac:inkMk id="29" creationId="{FBA0B042-776F-43CB-A329-D0696C3A9B22}"/>
          </ac:inkMkLst>
        </pc:inkChg>
        <pc:inkChg chg="add del">
          <ac:chgData name="Viet Anh Nguyen" userId="b95f61ff061388d5" providerId="LiveId" clId="{53E328E6-E103-4AF4-B56B-6EFF25F2648E}" dt="2022-01-17T10:16:57.339" v="1813"/>
          <ac:inkMkLst>
            <pc:docMk/>
            <pc:sldMk cId="3922719312" sldId="277"/>
            <ac:inkMk id="30" creationId="{53C4B05F-6344-4DCA-92E5-8DF8F5B79952}"/>
          </ac:inkMkLst>
        </pc:inkChg>
        <pc:inkChg chg="add del">
          <ac:chgData name="Viet Anh Nguyen" userId="b95f61ff061388d5" providerId="LiveId" clId="{53E328E6-E103-4AF4-B56B-6EFF25F2648E}" dt="2022-01-17T10:16:57.339" v="1813"/>
          <ac:inkMkLst>
            <pc:docMk/>
            <pc:sldMk cId="3922719312" sldId="277"/>
            <ac:inkMk id="31" creationId="{F8615335-57F9-48EB-B368-175E547568CA}"/>
          </ac:inkMkLst>
        </pc:inkChg>
        <pc:inkChg chg="add del">
          <ac:chgData name="Viet Anh Nguyen" userId="b95f61ff061388d5" providerId="LiveId" clId="{53E328E6-E103-4AF4-B56B-6EFF25F2648E}" dt="2022-01-17T10:16:57.339" v="1813"/>
          <ac:inkMkLst>
            <pc:docMk/>
            <pc:sldMk cId="3922719312" sldId="277"/>
            <ac:inkMk id="32" creationId="{AFFDBB4D-3986-4AC8-8B37-C1C5B4A316E8}"/>
          </ac:inkMkLst>
        </pc:inkChg>
        <pc:inkChg chg="add del">
          <ac:chgData name="Viet Anh Nguyen" userId="b95f61ff061388d5" providerId="LiveId" clId="{53E328E6-E103-4AF4-B56B-6EFF25F2648E}" dt="2022-01-17T10:16:57.339" v="1813"/>
          <ac:inkMkLst>
            <pc:docMk/>
            <pc:sldMk cId="3922719312" sldId="277"/>
            <ac:inkMk id="33" creationId="{7C6B60EA-A4D3-40A1-814C-9FAD2269D9C6}"/>
          </ac:inkMkLst>
        </pc:inkChg>
        <pc:inkChg chg="add del">
          <ac:chgData name="Viet Anh Nguyen" userId="b95f61ff061388d5" providerId="LiveId" clId="{53E328E6-E103-4AF4-B56B-6EFF25F2648E}" dt="2022-01-17T10:16:57.339" v="1813"/>
          <ac:inkMkLst>
            <pc:docMk/>
            <pc:sldMk cId="3922719312" sldId="277"/>
            <ac:inkMk id="34" creationId="{94F3F8D3-851B-4116-8CE8-D1A4C200B9D4}"/>
          </ac:inkMkLst>
        </pc:inkChg>
        <pc:inkChg chg="add del">
          <ac:chgData name="Viet Anh Nguyen" userId="b95f61ff061388d5" providerId="LiveId" clId="{53E328E6-E103-4AF4-B56B-6EFF25F2648E}" dt="2022-01-17T10:16:57.339" v="1813"/>
          <ac:inkMkLst>
            <pc:docMk/>
            <pc:sldMk cId="3922719312" sldId="277"/>
            <ac:inkMk id="35" creationId="{52B83804-0626-4ECF-9106-1BF6ECAACF5D}"/>
          </ac:inkMkLst>
        </pc:inkChg>
        <pc:inkChg chg="add del">
          <ac:chgData name="Viet Anh Nguyen" userId="b95f61ff061388d5" providerId="LiveId" clId="{53E328E6-E103-4AF4-B56B-6EFF25F2648E}" dt="2022-01-17T10:17:02.484" v="1827"/>
          <ac:inkMkLst>
            <pc:docMk/>
            <pc:sldMk cId="3922719312" sldId="277"/>
            <ac:inkMk id="36" creationId="{6FFCF2C0-7AEC-4B44-BC0B-B7FF57DEB4F8}"/>
          </ac:inkMkLst>
        </pc:inkChg>
        <pc:inkChg chg="add del">
          <ac:chgData name="Viet Anh Nguyen" userId="b95f61ff061388d5" providerId="LiveId" clId="{53E328E6-E103-4AF4-B56B-6EFF25F2648E}" dt="2022-01-17T10:17:02.484" v="1827"/>
          <ac:inkMkLst>
            <pc:docMk/>
            <pc:sldMk cId="3922719312" sldId="277"/>
            <ac:inkMk id="37" creationId="{E487539B-889A-4CD3-A43B-E42DAA84D812}"/>
          </ac:inkMkLst>
        </pc:inkChg>
        <pc:inkChg chg="add del">
          <ac:chgData name="Viet Anh Nguyen" userId="b95f61ff061388d5" providerId="LiveId" clId="{53E328E6-E103-4AF4-B56B-6EFF25F2648E}" dt="2022-01-17T10:16:59.385" v="1819"/>
          <ac:inkMkLst>
            <pc:docMk/>
            <pc:sldMk cId="3922719312" sldId="277"/>
            <ac:inkMk id="38" creationId="{2FCDAA9E-56A2-4BA2-A452-E223D3447776}"/>
          </ac:inkMkLst>
        </pc:inkChg>
        <pc:inkChg chg="add del">
          <ac:chgData name="Viet Anh Nguyen" userId="b95f61ff061388d5" providerId="LiveId" clId="{53E328E6-E103-4AF4-B56B-6EFF25F2648E}" dt="2022-01-17T10:16:59.385" v="1819"/>
          <ac:inkMkLst>
            <pc:docMk/>
            <pc:sldMk cId="3922719312" sldId="277"/>
            <ac:inkMk id="39" creationId="{7A47093C-ECE6-42D1-9DE3-C7241C50A902}"/>
          </ac:inkMkLst>
        </pc:inkChg>
        <pc:inkChg chg="add del">
          <ac:chgData name="Viet Anh Nguyen" userId="b95f61ff061388d5" providerId="LiveId" clId="{53E328E6-E103-4AF4-B56B-6EFF25F2648E}" dt="2022-01-17T10:16:59.385" v="1819"/>
          <ac:inkMkLst>
            <pc:docMk/>
            <pc:sldMk cId="3922719312" sldId="277"/>
            <ac:inkMk id="40" creationId="{A0ACCAE2-8E10-451B-88FD-8AD8FDCFB447}"/>
          </ac:inkMkLst>
        </pc:inkChg>
        <pc:inkChg chg="add del">
          <ac:chgData name="Viet Anh Nguyen" userId="b95f61ff061388d5" providerId="LiveId" clId="{53E328E6-E103-4AF4-B56B-6EFF25F2648E}" dt="2022-01-17T10:16:59.385" v="1819"/>
          <ac:inkMkLst>
            <pc:docMk/>
            <pc:sldMk cId="3922719312" sldId="277"/>
            <ac:inkMk id="41" creationId="{AEC8EDB5-42C0-4643-8664-48DA59DD7EED}"/>
          </ac:inkMkLst>
        </pc:inkChg>
        <pc:inkChg chg="add del">
          <ac:chgData name="Viet Anh Nguyen" userId="b95f61ff061388d5" providerId="LiveId" clId="{53E328E6-E103-4AF4-B56B-6EFF25F2648E}" dt="2022-01-17T10:16:59.385" v="1819"/>
          <ac:inkMkLst>
            <pc:docMk/>
            <pc:sldMk cId="3922719312" sldId="277"/>
            <ac:inkMk id="42" creationId="{09C4A000-42DC-4D01-9CD3-019A06C4C2C1}"/>
          </ac:inkMkLst>
        </pc:inkChg>
        <pc:inkChg chg="add del">
          <ac:chgData name="Viet Anh Nguyen" userId="b95f61ff061388d5" providerId="LiveId" clId="{53E328E6-E103-4AF4-B56B-6EFF25F2648E}" dt="2022-01-17T10:17:02.484" v="1827"/>
          <ac:inkMkLst>
            <pc:docMk/>
            <pc:sldMk cId="3922719312" sldId="277"/>
            <ac:inkMk id="43" creationId="{FA3BB879-DD49-4ACB-8D6E-0379AD8A2919}"/>
          </ac:inkMkLst>
        </pc:inkChg>
        <pc:inkChg chg="add del">
          <ac:chgData name="Viet Anh Nguyen" userId="b95f61ff061388d5" providerId="LiveId" clId="{53E328E6-E103-4AF4-B56B-6EFF25F2648E}" dt="2022-01-17T10:17:02.484" v="1827"/>
          <ac:inkMkLst>
            <pc:docMk/>
            <pc:sldMk cId="3922719312" sldId="277"/>
            <ac:inkMk id="44" creationId="{A95EA2DF-4B83-4BC6-87FE-8B1FFDCC4940}"/>
          </ac:inkMkLst>
        </pc:inkChg>
        <pc:inkChg chg="add del">
          <ac:chgData name="Viet Anh Nguyen" userId="b95f61ff061388d5" providerId="LiveId" clId="{53E328E6-E103-4AF4-B56B-6EFF25F2648E}" dt="2022-01-17T10:17:02.484" v="1827"/>
          <ac:inkMkLst>
            <pc:docMk/>
            <pc:sldMk cId="3922719312" sldId="277"/>
            <ac:inkMk id="45" creationId="{ABEAAE14-4E64-4FD9-8B00-6F334D52FEDD}"/>
          </ac:inkMkLst>
        </pc:inkChg>
        <pc:inkChg chg="add del">
          <ac:chgData name="Viet Anh Nguyen" userId="b95f61ff061388d5" providerId="LiveId" clId="{53E328E6-E103-4AF4-B56B-6EFF25F2648E}" dt="2022-01-17T10:17:02.484" v="1827"/>
          <ac:inkMkLst>
            <pc:docMk/>
            <pc:sldMk cId="3922719312" sldId="277"/>
            <ac:inkMk id="46" creationId="{3BCC6A21-55FA-41ED-B651-55376FA63D09}"/>
          </ac:inkMkLst>
        </pc:inkChg>
        <pc:inkChg chg="add del">
          <ac:chgData name="Viet Anh Nguyen" userId="b95f61ff061388d5" providerId="LiveId" clId="{53E328E6-E103-4AF4-B56B-6EFF25F2648E}" dt="2022-01-17T10:17:02.484" v="1827"/>
          <ac:inkMkLst>
            <pc:docMk/>
            <pc:sldMk cId="3922719312" sldId="277"/>
            <ac:inkMk id="47" creationId="{15F877DD-8760-40A0-A55A-0EA6003A21E9}"/>
          </ac:inkMkLst>
        </pc:inkChg>
        <pc:inkChg chg="add del">
          <ac:chgData name="Viet Anh Nguyen" userId="b95f61ff061388d5" providerId="LiveId" clId="{53E328E6-E103-4AF4-B56B-6EFF25F2648E}" dt="2022-01-17T10:17:02.484" v="1827"/>
          <ac:inkMkLst>
            <pc:docMk/>
            <pc:sldMk cId="3922719312" sldId="277"/>
            <ac:inkMk id="48" creationId="{9F5851AB-831B-4C52-8166-A05EE2E1C114}"/>
          </ac:inkMkLst>
        </pc:inkChg>
        <pc:inkChg chg="add del">
          <ac:chgData name="Viet Anh Nguyen" userId="b95f61ff061388d5" providerId="LiveId" clId="{53E328E6-E103-4AF4-B56B-6EFF25F2648E}" dt="2022-01-17T10:17:02.484" v="1827"/>
          <ac:inkMkLst>
            <pc:docMk/>
            <pc:sldMk cId="3922719312" sldId="277"/>
            <ac:inkMk id="49" creationId="{A184FE38-84D0-4ABB-B89B-C262046BB0BA}"/>
          </ac:inkMkLst>
        </pc:inkChg>
        <pc:inkChg chg="add del">
          <ac:chgData name="Viet Anh Nguyen" userId="b95f61ff061388d5" providerId="LiveId" clId="{53E328E6-E103-4AF4-B56B-6EFF25F2648E}" dt="2022-01-17T10:17:02.484" v="1827"/>
          <ac:inkMkLst>
            <pc:docMk/>
            <pc:sldMk cId="3922719312" sldId="277"/>
            <ac:inkMk id="50" creationId="{590EA0FA-D9F3-4E9F-BA7C-46E4C71E153F}"/>
          </ac:inkMkLst>
        </pc:inkChg>
        <pc:inkChg chg="add del">
          <ac:chgData name="Viet Anh Nguyen" userId="b95f61ff061388d5" providerId="LiveId" clId="{53E328E6-E103-4AF4-B56B-6EFF25F2648E}" dt="2022-01-17T10:17:08.631" v="1845"/>
          <ac:inkMkLst>
            <pc:docMk/>
            <pc:sldMk cId="3922719312" sldId="277"/>
            <ac:inkMk id="51" creationId="{6E56A69B-0B81-41E3-A146-5065D59EC442}"/>
          </ac:inkMkLst>
        </pc:inkChg>
        <pc:inkChg chg="add del">
          <ac:chgData name="Viet Anh Nguyen" userId="b95f61ff061388d5" providerId="LiveId" clId="{53E328E6-E103-4AF4-B56B-6EFF25F2648E}" dt="2022-01-17T10:17:08.631" v="1845"/>
          <ac:inkMkLst>
            <pc:docMk/>
            <pc:sldMk cId="3922719312" sldId="277"/>
            <ac:inkMk id="52" creationId="{A7D6A0D4-D8C1-466B-BA07-8509560673C4}"/>
          </ac:inkMkLst>
        </pc:inkChg>
        <pc:inkChg chg="add del">
          <ac:chgData name="Viet Anh Nguyen" userId="b95f61ff061388d5" providerId="LiveId" clId="{53E328E6-E103-4AF4-B56B-6EFF25F2648E}" dt="2022-01-17T10:17:08.631" v="1845"/>
          <ac:inkMkLst>
            <pc:docMk/>
            <pc:sldMk cId="3922719312" sldId="277"/>
            <ac:inkMk id="53" creationId="{4BADE190-77FF-4524-86B5-4A951011D635}"/>
          </ac:inkMkLst>
        </pc:inkChg>
        <pc:inkChg chg="add del">
          <ac:chgData name="Viet Anh Nguyen" userId="b95f61ff061388d5" providerId="LiveId" clId="{53E328E6-E103-4AF4-B56B-6EFF25F2648E}" dt="2022-01-17T10:17:08.631" v="1845"/>
          <ac:inkMkLst>
            <pc:docMk/>
            <pc:sldMk cId="3922719312" sldId="277"/>
            <ac:inkMk id="54" creationId="{F3840ECC-57BB-4898-A19A-B04434D39380}"/>
          </ac:inkMkLst>
        </pc:inkChg>
        <pc:inkChg chg="add del">
          <ac:chgData name="Viet Anh Nguyen" userId="b95f61ff061388d5" providerId="LiveId" clId="{53E328E6-E103-4AF4-B56B-6EFF25F2648E}" dt="2022-01-17T10:17:08.631" v="1845"/>
          <ac:inkMkLst>
            <pc:docMk/>
            <pc:sldMk cId="3922719312" sldId="277"/>
            <ac:inkMk id="55" creationId="{B3715DE1-5831-4858-98B5-F1E7FFA0662D}"/>
          </ac:inkMkLst>
        </pc:inkChg>
        <pc:inkChg chg="add del">
          <ac:chgData name="Viet Anh Nguyen" userId="b95f61ff061388d5" providerId="LiveId" clId="{53E328E6-E103-4AF4-B56B-6EFF25F2648E}" dt="2022-01-17T10:17:08.631" v="1845"/>
          <ac:inkMkLst>
            <pc:docMk/>
            <pc:sldMk cId="3922719312" sldId="277"/>
            <ac:inkMk id="56" creationId="{E488D9D3-71B4-4164-9517-0EB365782CCC}"/>
          </ac:inkMkLst>
        </pc:inkChg>
        <pc:inkChg chg="add del">
          <ac:chgData name="Viet Anh Nguyen" userId="b95f61ff061388d5" providerId="LiveId" clId="{53E328E6-E103-4AF4-B56B-6EFF25F2648E}" dt="2022-01-17T10:17:08.631" v="1845"/>
          <ac:inkMkLst>
            <pc:docMk/>
            <pc:sldMk cId="3922719312" sldId="277"/>
            <ac:inkMk id="57" creationId="{17BF16BA-9169-4147-99ED-6F4956F6565A}"/>
          </ac:inkMkLst>
        </pc:inkChg>
        <pc:inkChg chg="add del">
          <ac:chgData name="Viet Anh Nguyen" userId="b95f61ff061388d5" providerId="LiveId" clId="{53E328E6-E103-4AF4-B56B-6EFF25F2648E}" dt="2022-01-17T10:17:08.631" v="1845"/>
          <ac:inkMkLst>
            <pc:docMk/>
            <pc:sldMk cId="3922719312" sldId="277"/>
            <ac:inkMk id="58" creationId="{73C98EB7-5B88-4401-971E-3092A82984AB}"/>
          </ac:inkMkLst>
        </pc:inkChg>
        <pc:inkChg chg="add del">
          <ac:chgData name="Viet Anh Nguyen" userId="b95f61ff061388d5" providerId="LiveId" clId="{53E328E6-E103-4AF4-B56B-6EFF25F2648E}" dt="2022-01-17T10:17:08.631" v="1845"/>
          <ac:inkMkLst>
            <pc:docMk/>
            <pc:sldMk cId="3922719312" sldId="277"/>
            <ac:inkMk id="59" creationId="{69B94510-89B8-44CF-97F7-60701D72E459}"/>
          </ac:inkMkLst>
        </pc:inkChg>
        <pc:inkChg chg="add del">
          <ac:chgData name="Viet Anh Nguyen" userId="b95f61ff061388d5" providerId="LiveId" clId="{53E328E6-E103-4AF4-B56B-6EFF25F2648E}" dt="2022-01-17T10:17:08.631" v="1845"/>
          <ac:inkMkLst>
            <pc:docMk/>
            <pc:sldMk cId="3922719312" sldId="277"/>
            <ac:inkMk id="60" creationId="{8345A68D-1351-460A-96EC-5A3B78EF13EE}"/>
          </ac:inkMkLst>
        </pc:inkChg>
        <pc:inkChg chg="add del">
          <ac:chgData name="Viet Anh Nguyen" userId="b95f61ff061388d5" providerId="LiveId" clId="{53E328E6-E103-4AF4-B56B-6EFF25F2648E}" dt="2022-01-17T10:17:08.631" v="1845"/>
          <ac:inkMkLst>
            <pc:docMk/>
            <pc:sldMk cId="3922719312" sldId="277"/>
            <ac:inkMk id="61" creationId="{B39D1F32-70F1-4397-A4CA-C6C54CFCF8C9}"/>
          </ac:inkMkLst>
        </pc:inkChg>
        <pc:inkChg chg="add del">
          <ac:chgData name="Viet Anh Nguyen" userId="b95f61ff061388d5" providerId="LiveId" clId="{53E328E6-E103-4AF4-B56B-6EFF25F2648E}" dt="2022-01-17T10:17:08.631" v="1845"/>
          <ac:inkMkLst>
            <pc:docMk/>
            <pc:sldMk cId="3922719312" sldId="277"/>
            <ac:inkMk id="62" creationId="{D0FA5FA5-A717-448F-8139-9A8E665530CA}"/>
          </ac:inkMkLst>
        </pc:inkChg>
        <pc:inkChg chg="add del">
          <ac:chgData name="Viet Anh Nguyen" userId="b95f61ff061388d5" providerId="LiveId" clId="{53E328E6-E103-4AF4-B56B-6EFF25F2648E}" dt="2022-01-17T10:17:08.631" v="1845"/>
          <ac:inkMkLst>
            <pc:docMk/>
            <pc:sldMk cId="3922719312" sldId="277"/>
            <ac:inkMk id="63" creationId="{88DF63C9-5CD1-4A2D-A83F-CECADB6B5CA1}"/>
          </ac:inkMkLst>
        </pc:inkChg>
        <pc:inkChg chg="add del">
          <ac:chgData name="Viet Anh Nguyen" userId="b95f61ff061388d5" providerId="LiveId" clId="{53E328E6-E103-4AF4-B56B-6EFF25F2648E}" dt="2022-01-17T10:17:08.631" v="1845"/>
          <ac:inkMkLst>
            <pc:docMk/>
            <pc:sldMk cId="3922719312" sldId="277"/>
            <ac:inkMk id="64" creationId="{EF729464-9854-4733-BD77-5D4CC7E15E06}"/>
          </ac:inkMkLst>
        </pc:inkChg>
        <pc:inkChg chg="add del">
          <ac:chgData name="Viet Anh Nguyen" userId="b95f61ff061388d5" providerId="LiveId" clId="{53E328E6-E103-4AF4-B56B-6EFF25F2648E}" dt="2022-01-17T10:17:08.631" v="1845"/>
          <ac:inkMkLst>
            <pc:docMk/>
            <pc:sldMk cId="3922719312" sldId="277"/>
            <ac:inkMk id="65" creationId="{DD6E2BBC-0B5A-4FAD-B041-0B55FEAA6DC0}"/>
          </ac:inkMkLst>
        </pc:inkChg>
        <pc:inkChg chg="add del">
          <ac:chgData name="Viet Anh Nguyen" userId="b95f61ff061388d5" providerId="LiveId" clId="{53E328E6-E103-4AF4-B56B-6EFF25F2648E}" dt="2022-01-17T10:17:08.631" v="1845"/>
          <ac:inkMkLst>
            <pc:docMk/>
            <pc:sldMk cId="3922719312" sldId="277"/>
            <ac:inkMk id="66" creationId="{57BB6F68-F92E-43A6-A9FD-A0084EFBB48A}"/>
          </ac:inkMkLst>
        </pc:inkChg>
        <pc:inkChg chg="add del">
          <ac:chgData name="Viet Anh Nguyen" userId="b95f61ff061388d5" providerId="LiveId" clId="{53E328E6-E103-4AF4-B56B-6EFF25F2648E}" dt="2022-01-17T10:17:08.631" v="1845"/>
          <ac:inkMkLst>
            <pc:docMk/>
            <pc:sldMk cId="3922719312" sldId="277"/>
            <ac:inkMk id="67" creationId="{0FB9CE6D-61C8-4D62-8CF8-0E969DF93A80}"/>
          </ac:inkMkLst>
        </pc:inkChg>
        <pc:inkChg chg="add del">
          <ac:chgData name="Viet Anh Nguyen" userId="b95f61ff061388d5" providerId="LiveId" clId="{53E328E6-E103-4AF4-B56B-6EFF25F2648E}" dt="2022-01-17T10:17:08.631" v="1845"/>
          <ac:inkMkLst>
            <pc:docMk/>
            <pc:sldMk cId="3922719312" sldId="277"/>
            <ac:inkMk id="68" creationId="{AA990A41-7226-4F56-BF16-4760FAE5D16F}"/>
          </ac:inkMkLst>
        </pc:inkChg>
        <pc:inkChg chg="add del">
          <ac:chgData name="Viet Anh Nguyen" userId="b95f61ff061388d5" providerId="LiveId" clId="{53E328E6-E103-4AF4-B56B-6EFF25F2648E}" dt="2022-01-17T10:17:10.158" v="1848"/>
          <ac:inkMkLst>
            <pc:docMk/>
            <pc:sldMk cId="3922719312" sldId="277"/>
            <ac:inkMk id="69" creationId="{BD3D0805-B195-480B-A000-CE12DE8DAFC9}"/>
          </ac:inkMkLst>
        </pc:inkChg>
        <pc:inkChg chg="add">
          <ac:chgData name="Viet Anh Nguyen" userId="b95f61ff061388d5" providerId="LiveId" clId="{53E328E6-E103-4AF4-B56B-6EFF25F2648E}" dt="2022-01-17T10:17:08.631" v="1845"/>
          <ac:inkMkLst>
            <pc:docMk/>
            <pc:sldMk cId="3922719312" sldId="277"/>
            <ac:inkMk id="70" creationId="{78BA542A-26EF-4B77-BEAD-F831EBF6092B}"/>
          </ac:inkMkLst>
        </pc:inkChg>
        <pc:inkChg chg="add del">
          <ac:chgData name="Viet Anh Nguyen" userId="b95f61ff061388d5" providerId="LiveId" clId="{53E328E6-E103-4AF4-B56B-6EFF25F2648E}" dt="2022-01-17T10:17:10.158" v="1848"/>
          <ac:inkMkLst>
            <pc:docMk/>
            <pc:sldMk cId="3922719312" sldId="277"/>
            <ac:inkMk id="71" creationId="{B70988C1-5868-453E-9F23-0517EE124041}"/>
          </ac:inkMkLst>
        </pc:inkChg>
        <pc:inkChg chg="add del">
          <ac:chgData name="Viet Anh Nguyen" userId="b95f61ff061388d5" providerId="LiveId" clId="{53E328E6-E103-4AF4-B56B-6EFF25F2648E}" dt="2022-01-17T10:17:10.158" v="1848"/>
          <ac:inkMkLst>
            <pc:docMk/>
            <pc:sldMk cId="3922719312" sldId="277"/>
            <ac:inkMk id="72" creationId="{FD9AF2A0-03B9-44F7-BA3A-1F5CD5CEB714}"/>
          </ac:inkMkLst>
        </pc:inkChg>
        <pc:inkChg chg="add del">
          <ac:chgData name="Viet Anh Nguyen" userId="b95f61ff061388d5" providerId="LiveId" clId="{53E328E6-E103-4AF4-B56B-6EFF25F2648E}" dt="2022-01-17T10:17:14.216" v="1857"/>
          <ac:inkMkLst>
            <pc:docMk/>
            <pc:sldMk cId="3922719312" sldId="277"/>
            <ac:inkMk id="73" creationId="{9FC2E0AB-C8FF-4017-B9DB-413DC22E5B09}"/>
          </ac:inkMkLst>
        </pc:inkChg>
        <pc:inkChg chg="add del">
          <ac:chgData name="Viet Anh Nguyen" userId="b95f61ff061388d5" providerId="LiveId" clId="{53E328E6-E103-4AF4-B56B-6EFF25F2648E}" dt="2022-01-17T10:17:14.216" v="1857"/>
          <ac:inkMkLst>
            <pc:docMk/>
            <pc:sldMk cId="3922719312" sldId="277"/>
            <ac:inkMk id="74" creationId="{FD2DFACF-0CEF-4453-B37A-3E6189A3C8F9}"/>
          </ac:inkMkLst>
        </pc:inkChg>
        <pc:inkChg chg="add del">
          <ac:chgData name="Viet Anh Nguyen" userId="b95f61ff061388d5" providerId="LiveId" clId="{53E328E6-E103-4AF4-B56B-6EFF25F2648E}" dt="2022-01-17T10:17:14.216" v="1857"/>
          <ac:inkMkLst>
            <pc:docMk/>
            <pc:sldMk cId="3922719312" sldId="277"/>
            <ac:inkMk id="75" creationId="{F918021F-B2C3-4721-B8F7-E09BC86CF29B}"/>
          </ac:inkMkLst>
        </pc:inkChg>
        <pc:inkChg chg="add del">
          <ac:chgData name="Viet Anh Nguyen" userId="b95f61ff061388d5" providerId="LiveId" clId="{53E328E6-E103-4AF4-B56B-6EFF25F2648E}" dt="2022-01-17T10:17:14.216" v="1857"/>
          <ac:inkMkLst>
            <pc:docMk/>
            <pc:sldMk cId="3922719312" sldId="277"/>
            <ac:inkMk id="76" creationId="{D169F087-D521-4DE5-91B1-54C4CC1AF4C8}"/>
          </ac:inkMkLst>
        </pc:inkChg>
        <pc:inkChg chg="add del">
          <ac:chgData name="Viet Anh Nguyen" userId="b95f61ff061388d5" providerId="LiveId" clId="{53E328E6-E103-4AF4-B56B-6EFF25F2648E}" dt="2022-01-17T10:17:14.216" v="1857"/>
          <ac:inkMkLst>
            <pc:docMk/>
            <pc:sldMk cId="3922719312" sldId="277"/>
            <ac:inkMk id="77" creationId="{E18759D5-190C-485C-A64D-AACF69CB2F7B}"/>
          </ac:inkMkLst>
        </pc:inkChg>
        <pc:inkChg chg="add del">
          <ac:chgData name="Viet Anh Nguyen" userId="b95f61ff061388d5" providerId="LiveId" clId="{53E328E6-E103-4AF4-B56B-6EFF25F2648E}" dt="2022-01-17T10:17:14.216" v="1857"/>
          <ac:inkMkLst>
            <pc:docMk/>
            <pc:sldMk cId="3922719312" sldId="277"/>
            <ac:inkMk id="78" creationId="{70579E6B-DA1F-43B9-A9F2-C915FC5DFB76}"/>
          </ac:inkMkLst>
        </pc:inkChg>
        <pc:inkChg chg="add del">
          <ac:chgData name="Viet Anh Nguyen" userId="b95f61ff061388d5" providerId="LiveId" clId="{53E328E6-E103-4AF4-B56B-6EFF25F2648E}" dt="2022-01-17T10:17:14.216" v="1857"/>
          <ac:inkMkLst>
            <pc:docMk/>
            <pc:sldMk cId="3922719312" sldId="277"/>
            <ac:inkMk id="79" creationId="{4257D179-A609-4AF5-8A58-4CFC5306C955}"/>
          </ac:inkMkLst>
        </pc:inkChg>
        <pc:inkChg chg="add del">
          <ac:chgData name="Viet Anh Nguyen" userId="b95f61ff061388d5" providerId="LiveId" clId="{53E328E6-E103-4AF4-B56B-6EFF25F2648E}" dt="2022-01-17T10:17:14.216" v="1857"/>
          <ac:inkMkLst>
            <pc:docMk/>
            <pc:sldMk cId="3922719312" sldId="277"/>
            <ac:inkMk id="80" creationId="{0E1C6BEC-6EB5-47F4-88B7-29FDC88B7CA1}"/>
          </ac:inkMkLst>
        </pc:inkChg>
        <pc:inkChg chg="add del">
          <ac:chgData name="Viet Anh Nguyen" userId="b95f61ff061388d5" providerId="LiveId" clId="{53E328E6-E103-4AF4-B56B-6EFF25F2648E}" dt="2022-01-17T10:17:14.216" v="1857"/>
          <ac:inkMkLst>
            <pc:docMk/>
            <pc:sldMk cId="3922719312" sldId="277"/>
            <ac:inkMk id="81" creationId="{83BE5452-173C-485A-9591-4624758C1C7C}"/>
          </ac:inkMkLst>
        </pc:inkChg>
        <pc:inkChg chg="add del">
          <ac:chgData name="Viet Anh Nguyen" userId="b95f61ff061388d5" providerId="LiveId" clId="{53E328E6-E103-4AF4-B56B-6EFF25F2648E}" dt="2022-01-17T10:17:16.299" v="1862"/>
          <ac:inkMkLst>
            <pc:docMk/>
            <pc:sldMk cId="3922719312" sldId="277"/>
            <ac:inkMk id="82" creationId="{898E9B3B-C0F3-410B-B810-1F7DC210A91B}"/>
          </ac:inkMkLst>
        </pc:inkChg>
        <pc:inkChg chg="add del">
          <ac:chgData name="Viet Anh Nguyen" userId="b95f61ff061388d5" providerId="LiveId" clId="{53E328E6-E103-4AF4-B56B-6EFF25F2648E}" dt="2022-01-17T10:17:16.299" v="1862"/>
          <ac:inkMkLst>
            <pc:docMk/>
            <pc:sldMk cId="3922719312" sldId="277"/>
            <ac:inkMk id="83" creationId="{5F39ADDB-DB09-4EE9-B838-E42566E5C296}"/>
          </ac:inkMkLst>
        </pc:inkChg>
        <pc:inkChg chg="add del">
          <ac:chgData name="Viet Anh Nguyen" userId="b95f61ff061388d5" providerId="LiveId" clId="{53E328E6-E103-4AF4-B56B-6EFF25F2648E}" dt="2022-01-17T10:17:16.299" v="1862"/>
          <ac:inkMkLst>
            <pc:docMk/>
            <pc:sldMk cId="3922719312" sldId="277"/>
            <ac:inkMk id="84" creationId="{E7058C2C-5566-40CF-9850-91A4D2A82B08}"/>
          </ac:inkMkLst>
        </pc:inkChg>
        <pc:inkChg chg="add del">
          <ac:chgData name="Viet Anh Nguyen" userId="b95f61ff061388d5" providerId="LiveId" clId="{53E328E6-E103-4AF4-B56B-6EFF25F2648E}" dt="2022-01-17T10:17:16.299" v="1862"/>
          <ac:inkMkLst>
            <pc:docMk/>
            <pc:sldMk cId="3922719312" sldId="277"/>
            <ac:inkMk id="85" creationId="{B21F524C-C84E-45EF-8225-0B83558F30B0}"/>
          </ac:inkMkLst>
        </pc:inkChg>
        <pc:inkChg chg="add del">
          <ac:chgData name="Viet Anh Nguyen" userId="b95f61ff061388d5" providerId="LiveId" clId="{53E328E6-E103-4AF4-B56B-6EFF25F2648E}" dt="2022-01-17T10:17:16.299" v="1862"/>
          <ac:inkMkLst>
            <pc:docMk/>
            <pc:sldMk cId="3922719312" sldId="277"/>
            <ac:inkMk id="86" creationId="{CB9FAEC4-2E6A-4067-90C2-836323B878FE}"/>
          </ac:inkMkLst>
        </pc:inkChg>
        <pc:inkChg chg="add del">
          <ac:chgData name="Viet Anh Nguyen" userId="b95f61ff061388d5" providerId="LiveId" clId="{53E328E6-E103-4AF4-B56B-6EFF25F2648E}" dt="2022-01-17T10:17:39.317" v="1895"/>
          <ac:inkMkLst>
            <pc:docMk/>
            <pc:sldMk cId="3922719312" sldId="277"/>
            <ac:inkMk id="87" creationId="{99599961-59D9-407F-9F3D-5F889260954B}"/>
          </ac:inkMkLst>
        </pc:inkChg>
        <pc:inkChg chg="add">
          <ac:chgData name="Viet Anh Nguyen" userId="b95f61ff061388d5" providerId="LiveId" clId="{53E328E6-E103-4AF4-B56B-6EFF25F2648E}" dt="2022-01-17T10:17:16.299" v="1862"/>
          <ac:inkMkLst>
            <pc:docMk/>
            <pc:sldMk cId="3922719312" sldId="277"/>
            <ac:inkMk id="88" creationId="{66DC74F4-5E17-4264-9295-816AA4F0F5B1}"/>
          </ac:inkMkLst>
        </pc:inkChg>
        <pc:inkChg chg="add del">
          <ac:chgData name="Viet Anh Nguyen" userId="b95f61ff061388d5" providerId="LiveId" clId="{53E328E6-E103-4AF4-B56B-6EFF25F2648E}" dt="2022-01-17T10:17:28.499" v="1865"/>
          <ac:inkMkLst>
            <pc:docMk/>
            <pc:sldMk cId="3922719312" sldId="277"/>
            <ac:inkMk id="89" creationId="{90EAB523-F32E-4E53-8CAD-89AA074FC28A}"/>
          </ac:inkMkLst>
        </pc:inkChg>
        <pc:inkChg chg="add del">
          <ac:chgData name="Viet Anh Nguyen" userId="b95f61ff061388d5" providerId="LiveId" clId="{53E328E6-E103-4AF4-B56B-6EFF25F2648E}" dt="2022-01-17T10:17:28.499" v="1865"/>
          <ac:inkMkLst>
            <pc:docMk/>
            <pc:sldMk cId="3922719312" sldId="277"/>
            <ac:inkMk id="90" creationId="{B62A5203-0695-4AB4-993D-B0FDA122FC2B}"/>
          </ac:inkMkLst>
        </pc:inkChg>
        <pc:inkChg chg="add del">
          <ac:chgData name="Viet Anh Nguyen" userId="b95f61ff061388d5" providerId="LiveId" clId="{53E328E6-E103-4AF4-B56B-6EFF25F2648E}" dt="2022-01-17T10:17:29.308" v="1867"/>
          <ac:inkMkLst>
            <pc:docMk/>
            <pc:sldMk cId="3922719312" sldId="277"/>
            <ac:inkMk id="91" creationId="{E119F4C7-506B-44E1-8C95-95A0EFA5023D}"/>
          </ac:inkMkLst>
        </pc:inkChg>
        <pc:inkChg chg="add del">
          <ac:chgData name="Viet Anh Nguyen" userId="b95f61ff061388d5" providerId="LiveId" clId="{53E328E6-E103-4AF4-B56B-6EFF25F2648E}" dt="2022-01-17T10:17:29.308" v="1867"/>
          <ac:inkMkLst>
            <pc:docMk/>
            <pc:sldMk cId="3922719312" sldId="277"/>
            <ac:inkMk id="92" creationId="{CD75BB06-D275-4CDE-91C9-B1315FE31A13}"/>
          </ac:inkMkLst>
        </pc:inkChg>
        <pc:inkChg chg="add del">
          <ac:chgData name="Viet Anh Nguyen" userId="b95f61ff061388d5" providerId="LiveId" clId="{53E328E6-E103-4AF4-B56B-6EFF25F2648E}" dt="2022-01-17T10:17:32.177" v="1873"/>
          <ac:inkMkLst>
            <pc:docMk/>
            <pc:sldMk cId="3922719312" sldId="277"/>
            <ac:inkMk id="93" creationId="{8610C807-166E-4671-8EB4-F36B56F83F2F}"/>
          </ac:inkMkLst>
        </pc:inkChg>
        <pc:inkChg chg="add del">
          <ac:chgData name="Viet Anh Nguyen" userId="b95f61ff061388d5" providerId="LiveId" clId="{53E328E6-E103-4AF4-B56B-6EFF25F2648E}" dt="2022-01-17T10:17:32.177" v="1873"/>
          <ac:inkMkLst>
            <pc:docMk/>
            <pc:sldMk cId="3922719312" sldId="277"/>
            <ac:inkMk id="94" creationId="{7BF5A23B-E620-4F92-8048-30CFC0717359}"/>
          </ac:inkMkLst>
        </pc:inkChg>
        <pc:inkChg chg="add del">
          <ac:chgData name="Viet Anh Nguyen" userId="b95f61ff061388d5" providerId="LiveId" clId="{53E328E6-E103-4AF4-B56B-6EFF25F2648E}" dt="2022-01-17T10:17:32.177" v="1873"/>
          <ac:inkMkLst>
            <pc:docMk/>
            <pc:sldMk cId="3922719312" sldId="277"/>
            <ac:inkMk id="95" creationId="{B199DDB6-4DBE-4506-BB3E-E74C81CF02E9}"/>
          </ac:inkMkLst>
        </pc:inkChg>
        <pc:inkChg chg="add del">
          <ac:chgData name="Viet Anh Nguyen" userId="b95f61ff061388d5" providerId="LiveId" clId="{53E328E6-E103-4AF4-B56B-6EFF25F2648E}" dt="2022-01-17T10:17:32.177" v="1873"/>
          <ac:inkMkLst>
            <pc:docMk/>
            <pc:sldMk cId="3922719312" sldId="277"/>
            <ac:inkMk id="96" creationId="{159C1B21-7A17-4029-8390-77832F276905}"/>
          </ac:inkMkLst>
        </pc:inkChg>
        <pc:inkChg chg="add del">
          <ac:chgData name="Viet Anh Nguyen" userId="b95f61ff061388d5" providerId="LiveId" clId="{53E328E6-E103-4AF4-B56B-6EFF25F2648E}" dt="2022-01-17T10:17:32.177" v="1873"/>
          <ac:inkMkLst>
            <pc:docMk/>
            <pc:sldMk cId="3922719312" sldId="277"/>
            <ac:inkMk id="97" creationId="{AD0F1CC9-5009-416F-8D39-B8095FE96AAE}"/>
          </ac:inkMkLst>
        </pc:inkChg>
        <pc:inkChg chg="add del">
          <ac:chgData name="Viet Anh Nguyen" userId="b95f61ff061388d5" providerId="LiveId" clId="{53E328E6-E103-4AF4-B56B-6EFF25F2648E}" dt="2022-01-17T10:17:32.177" v="1873"/>
          <ac:inkMkLst>
            <pc:docMk/>
            <pc:sldMk cId="3922719312" sldId="277"/>
            <ac:inkMk id="98" creationId="{74C13D01-C903-48A3-9AB7-5D083C3D5F7C}"/>
          </ac:inkMkLst>
        </pc:inkChg>
        <pc:inkChg chg="add del">
          <ac:chgData name="Viet Anh Nguyen" userId="b95f61ff061388d5" providerId="LiveId" clId="{53E328E6-E103-4AF4-B56B-6EFF25F2648E}" dt="2022-01-17T10:17:39.317" v="1895"/>
          <ac:inkMkLst>
            <pc:docMk/>
            <pc:sldMk cId="3922719312" sldId="277"/>
            <ac:inkMk id="99" creationId="{6C534938-ED7B-4A10-8F10-4E7D37910B79}"/>
          </ac:inkMkLst>
        </pc:inkChg>
        <pc:inkChg chg="add del">
          <ac:chgData name="Viet Anh Nguyen" userId="b95f61ff061388d5" providerId="LiveId" clId="{53E328E6-E103-4AF4-B56B-6EFF25F2648E}" dt="2022-01-17T10:17:39.317" v="1895"/>
          <ac:inkMkLst>
            <pc:docMk/>
            <pc:sldMk cId="3922719312" sldId="277"/>
            <ac:inkMk id="100" creationId="{77D3CF62-CCEA-4DC5-8FF2-E35A46397005}"/>
          </ac:inkMkLst>
        </pc:inkChg>
        <pc:inkChg chg="add del">
          <ac:chgData name="Viet Anh Nguyen" userId="b95f61ff061388d5" providerId="LiveId" clId="{53E328E6-E103-4AF4-B56B-6EFF25F2648E}" dt="2022-01-17T10:17:39.317" v="1895"/>
          <ac:inkMkLst>
            <pc:docMk/>
            <pc:sldMk cId="3922719312" sldId="277"/>
            <ac:inkMk id="101" creationId="{0E8B1297-FD6D-4D1C-A429-E862F06B690C}"/>
          </ac:inkMkLst>
        </pc:inkChg>
        <pc:inkChg chg="add del">
          <ac:chgData name="Viet Anh Nguyen" userId="b95f61ff061388d5" providerId="LiveId" clId="{53E328E6-E103-4AF4-B56B-6EFF25F2648E}" dt="2022-01-17T10:17:39.317" v="1895"/>
          <ac:inkMkLst>
            <pc:docMk/>
            <pc:sldMk cId="3922719312" sldId="277"/>
            <ac:inkMk id="102" creationId="{11B8B93B-77BA-45DF-B8A8-2978AC7342C3}"/>
          </ac:inkMkLst>
        </pc:inkChg>
        <pc:inkChg chg="add del">
          <ac:chgData name="Viet Anh Nguyen" userId="b95f61ff061388d5" providerId="LiveId" clId="{53E328E6-E103-4AF4-B56B-6EFF25F2648E}" dt="2022-01-17T10:17:39.317" v="1895"/>
          <ac:inkMkLst>
            <pc:docMk/>
            <pc:sldMk cId="3922719312" sldId="277"/>
            <ac:inkMk id="103" creationId="{F4C50519-8E46-42B8-8AFF-DC011C9B9E5F}"/>
          </ac:inkMkLst>
        </pc:inkChg>
        <pc:inkChg chg="add del">
          <ac:chgData name="Viet Anh Nguyen" userId="b95f61ff061388d5" providerId="LiveId" clId="{53E328E6-E103-4AF4-B56B-6EFF25F2648E}" dt="2022-01-17T10:17:39.317" v="1895"/>
          <ac:inkMkLst>
            <pc:docMk/>
            <pc:sldMk cId="3922719312" sldId="277"/>
            <ac:inkMk id="104" creationId="{46E078D6-7903-43A9-89CF-138903F16B9C}"/>
          </ac:inkMkLst>
        </pc:inkChg>
        <pc:inkChg chg="add del">
          <ac:chgData name="Viet Anh Nguyen" userId="b95f61ff061388d5" providerId="LiveId" clId="{53E328E6-E103-4AF4-B56B-6EFF25F2648E}" dt="2022-01-17T10:17:39.317" v="1895"/>
          <ac:inkMkLst>
            <pc:docMk/>
            <pc:sldMk cId="3922719312" sldId="277"/>
            <ac:inkMk id="105" creationId="{0A8B78F7-565A-4BE4-95F2-F70498EBD041}"/>
          </ac:inkMkLst>
        </pc:inkChg>
        <pc:inkChg chg="add del">
          <ac:chgData name="Viet Anh Nguyen" userId="b95f61ff061388d5" providerId="LiveId" clId="{53E328E6-E103-4AF4-B56B-6EFF25F2648E}" dt="2022-01-17T10:17:39.317" v="1895"/>
          <ac:inkMkLst>
            <pc:docMk/>
            <pc:sldMk cId="3922719312" sldId="277"/>
            <ac:inkMk id="106" creationId="{0DFA7725-95D8-4BE8-8BE8-5E5545B48CED}"/>
          </ac:inkMkLst>
        </pc:inkChg>
        <pc:inkChg chg="add del">
          <ac:chgData name="Viet Anh Nguyen" userId="b95f61ff061388d5" providerId="LiveId" clId="{53E328E6-E103-4AF4-B56B-6EFF25F2648E}" dt="2022-01-17T10:17:39.317" v="1895"/>
          <ac:inkMkLst>
            <pc:docMk/>
            <pc:sldMk cId="3922719312" sldId="277"/>
            <ac:inkMk id="107" creationId="{2C05F64F-C73F-45F9-865C-9651F5A7E5EB}"/>
          </ac:inkMkLst>
        </pc:inkChg>
        <pc:inkChg chg="add del">
          <ac:chgData name="Viet Anh Nguyen" userId="b95f61ff061388d5" providerId="LiveId" clId="{53E328E6-E103-4AF4-B56B-6EFF25F2648E}" dt="2022-01-17T10:17:39.317" v="1895"/>
          <ac:inkMkLst>
            <pc:docMk/>
            <pc:sldMk cId="3922719312" sldId="277"/>
            <ac:inkMk id="108" creationId="{E2041B46-A4A7-4968-A894-305B3E28E65E}"/>
          </ac:inkMkLst>
        </pc:inkChg>
        <pc:inkChg chg="add del">
          <ac:chgData name="Viet Anh Nguyen" userId="b95f61ff061388d5" providerId="LiveId" clId="{53E328E6-E103-4AF4-B56B-6EFF25F2648E}" dt="2022-01-17T10:17:39.317" v="1895"/>
          <ac:inkMkLst>
            <pc:docMk/>
            <pc:sldMk cId="3922719312" sldId="277"/>
            <ac:inkMk id="109" creationId="{66867BB7-8BA2-4D36-AFA1-D5894706A8F5}"/>
          </ac:inkMkLst>
        </pc:inkChg>
        <pc:inkChg chg="add del">
          <ac:chgData name="Viet Anh Nguyen" userId="b95f61ff061388d5" providerId="LiveId" clId="{53E328E6-E103-4AF4-B56B-6EFF25F2648E}" dt="2022-01-17T10:17:39.317" v="1895"/>
          <ac:inkMkLst>
            <pc:docMk/>
            <pc:sldMk cId="3922719312" sldId="277"/>
            <ac:inkMk id="110" creationId="{CFDAFE2A-CB76-4544-BFB6-F1ECFB1F5355}"/>
          </ac:inkMkLst>
        </pc:inkChg>
        <pc:inkChg chg="add del">
          <ac:chgData name="Viet Anh Nguyen" userId="b95f61ff061388d5" providerId="LiveId" clId="{53E328E6-E103-4AF4-B56B-6EFF25F2648E}" dt="2022-01-17T10:17:39.317" v="1895"/>
          <ac:inkMkLst>
            <pc:docMk/>
            <pc:sldMk cId="3922719312" sldId="277"/>
            <ac:inkMk id="111" creationId="{E6535041-908D-45C3-BFF8-C7948F5A703A}"/>
          </ac:inkMkLst>
        </pc:inkChg>
        <pc:inkChg chg="add del">
          <ac:chgData name="Viet Anh Nguyen" userId="b95f61ff061388d5" providerId="LiveId" clId="{53E328E6-E103-4AF4-B56B-6EFF25F2648E}" dt="2022-01-17T10:17:39.317" v="1895"/>
          <ac:inkMkLst>
            <pc:docMk/>
            <pc:sldMk cId="3922719312" sldId="277"/>
            <ac:inkMk id="112" creationId="{6F5ABBFB-C058-41B9-972C-92F48C0AB3C7}"/>
          </ac:inkMkLst>
        </pc:inkChg>
        <pc:inkChg chg="add del">
          <ac:chgData name="Viet Anh Nguyen" userId="b95f61ff061388d5" providerId="LiveId" clId="{53E328E6-E103-4AF4-B56B-6EFF25F2648E}" dt="2022-01-17T10:17:39.317" v="1895"/>
          <ac:inkMkLst>
            <pc:docMk/>
            <pc:sldMk cId="3922719312" sldId="277"/>
            <ac:inkMk id="113" creationId="{4CB37C3D-5A71-4D01-B8FE-6D126669FC6D}"/>
          </ac:inkMkLst>
        </pc:inkChg>
        <pc:inkChg chg="add del">
          <ac:chgData name="Viet Anh Nguyen" userId="b95f61ff061388d5" providerId="LiveId" clId="{53E328E6-E103-4AF4-B56B-6EFF25F2648E}" dt="2022-01-17T10:17:39.317" v="1895"/>
          <ac:inkMkLst>
            <pc:docMk/>
            <pc:sldMk cId="3922719312" sldId="277"/>
            <ac:inkMk id="114" creationId="{D0519C0D-894B-49BE-91B4-C90655485776}"/>
          </ac:inkMkLst>
        </pc:inkChg>
        <pc:inkChg chg="add del">
          <ac:chgData name="Viet Anh Nguyen" userId="b95f61ff061388d5" providerId="LiveId" clId="{53E328E6-E103-4AF4-B56B-6EFF25F2648E}" dt="2022-01-17T10:17:39.317" v="1895"/>
          <ac:inkMkLst>
            <pc:docMk/>
            <pc:sldMk cId="3922719312" sldId="277"/>
            <ac:inkMk id="115" creationId="{5AFC9C50-8FEA-42BE-913B-6AB7A834A50D}"/>
          </ac:inkMkLst>
        </pc:inkChg>
        <pc:inkChg chg="add del">
          <ac:chgData name="Viet Anh Nguyen" userId="b95f61ff061388d5" providerId="LiveId" clId="{53E328E6-E103-4AF4-B56B-6EFF25F2648E}" dt="2022-01-17T10:17:39.317" v="1895"/>
          <ac:inkMkLst>
            <pc:docMk/>
            <pc:sldMk cId="3922719312" sldId="277"/>
            <ac:inkMk id="116" creationId="{8703D8A0-E7A6-4A73-8289-36E871EBDFF4}"/>
          </ac:inkMkLst>
        </pc:inkChg>
        <pc:inkChg chg="add del">
          <ac:chgData name="Viet Anh Nguyen" userId="b95f61ff061388d5" providerId="LiveId" clId="{53E328E6-E103-4AF4-B56B-6EFF25F2648E}" dt="2022-01-17T10:17:39.317" v="1895"/>
          <ac:inkMkLst>
            <pc:docMk/>
            <pc:sldMk cId="3922719312" sldId="277"/>
            <ac:inkMk id="117" creationId="{D3DE4FDB-6464-4E35-AD37-E3C6FFC96210}"/>
          </ac:inkMkLst>
        </pc:inkChg>
        <pc:inkChg chg="add del">
          <ac:chgData name="Viet Anh Nguyen" userId="b95f61ff061388d5" providerId="LiveId" clId="{53E328E6-E103-4AF4-B56B-6EFF25F2648E}" dt="2022-01-17T10:17:39.317" v="1895"/>
          <ac:inkMkLst>
            <pc:docMk/>
            <pc:sldMk cId="3922719312" sldId="277"/>
            <ac:inkMk id="118" creationId="{571EA17B-E94C-4040-BD8A-3BC5525DB9AD}"/>
          </ac:inkMkLst>
        </pc:inkChg>
        <pc:inkChg chg="add">
          <ac:chgData name="Viet Anh Nguyen" userId="b95f61ff061388d5" providerId="LiveId" clId="{53E328E6-E103-4AF4-B56B-6EFF25F2648E}" dt="2022-01-17T10:17:38.616" v="1893" actId="9405"/>
          <ac:inkMkLst>
            <pc:docMk/>
            <pc:sldMk cId="3922719312" sldId="277"/>
            <ac:inkMk id="119" creationId="{586E4D1D-1831-458F-83B6-D5C3245A0B8B}"/>
          </ac:inkMkLst>
        </pc:inkChg>
        <pc:inkChg chg="add">
          <ac:chgData name="Viet Anh Nguyen" userId="b95f61ff061388d5" providerId="LiveId" clId="{53E328E6-E103-4AF4-B56B-6EFF25F2648E}" dt="2022-01-17T10:17:38.807" v="1894" actId="9405"/>
          <ac:inkMkLst>
            <pc:docMk/>
            <pc:sldMk cId="3922719312" sldId="277"/>
            <ac:inkMk id="120" creationId="{EA61D7F3-445E-4E0D-82F5-EE3F43E92D06}"/>
          </ac:inkMkLst>
        </pc:inkChg>
        <pc:inkChg chg="add">
          <ac:chgData name="Viet Anh Nguyen" userId="b95f61ff061388d5" providerId="LiveId" clId="{53E328E6-E103-4AF4-B56B-6EFF25F2648E}" dt="2022-01-17T10:17:39.317" v="1895"/>
          <ac:inkMkLst>
            <pc:docMk/>
            <pc:sldMk cId="3922719312" sldId="277"/>
            <ac:inkMk id="121" creationId="{515E1D13-1D62-4F02-9603-35E5C35F3BAD}"/>
          </ac:inkMkLst>
        </pc:inkChg>
        <pc:inkChg chg="add">
          <ac:chgData name="Viet Anh Nguyen" userId="b95f61ff061388d5" providerId="LiveId" clId="{53E328E6-E103-4AF4-B56B-6EFF25F2648E}" dt="2022-01-17T10:17:39.317" v="1895"/>
          <ac:inkMkLst>
            <pc:docMk/>
            <pc:sldMk cId="3922719312" sldId="277"/>
            <ac:inkMk id="122" creationId="{F8EB63AC-226E-402E-BE60-66BBE2B74CA4}"/>
          </ac:inkMkLst>
        </pc:inkChg>
        <pc:inkChg chg="add del">
          <ac:chgData name="Viet Anh Nguyen" userId="b95f61ff061388d5" providerId="LiveId" clId="{53E328E6-E103-4AF4-B56B-6EFF25F2648E}" dt="2022-01-17T10:17:43.400" v="1901"/>
          <ac:inkMkLst>
            <pc:docMk/>
            <pc:sldMk cId="3922719312" sldId="277"/>
            <ac:inkMk id="123" creationId="{6DCD138F-1825-481F-ABA5-380327C0BFB0}"/>
          </ac:inkMkLst>
        </pc:inkChg>
        <pc:inkChg chg="add del">
          <ac:chgData name="Viet Anh Nguyen" userId="b95f61ff061388d5" providerId="LiveId" clId="{53E328E6-E103-4AF4-B56B-6EFF25F2648E}" dt="2022-01-17T10:17:43.400" v="1901"/>
          <ac:inkMkLst>
            <pc:docMk/>
            <pc:sldMk cId="3922719312" sldId="277"/>
            <ac:inkMk id="124" creationId="{48EDB496-17DC-4620-9C05-AEB7835656BB}"/>
          </ac:inkMkLst>
        </pc:inkChg>
        <pc:inkChg chg="add del">
          <ac:chgData name="Viet Anh Nguyen" userId="b95f61ff061388d5" providerId="LiveId" clId="{53E328E6-E103-4AF4-B56B-6EFF25F2648E}" dt="2022-01-17T10:17:43.400" v="1901"/>
          <ac:inkMkLst>
            <pc:docMk/>
            <pc:sldMk cId="3922719312" sldId="277"/>
            <ac:inkMk id="125" creationId="{563D64DC-3145-4938-AFF3-AE16D7D995FC}"/>
          </ac:inkMkLst>
        </pc:inkChg>
        <pc:inkChg chg="add del">
          <ac:chgData name="Viet Anh Nguyen" userId="b95f61ff061388d5" providerId="LiveId" clId="{53E328E6-E103-4AF4-B56B-6EFF25F2648E}" dt="2022-01-17T10:17:43.400" v="1901"/>
          <ac:inkMkLst>
            <pc:docMk/>
            <pc:sldMk cId="3922719312" sldId="277"/>
            <ac:inkMk id="126" creationId="{BD829527-995F-4772-A17E-338AC2D1C14A}"/>
          </ac:inkMkLst>
        </pc:inkChg>
        <pc:inkChg chg="add del">
          <ac:chgData name="Viet Anh Nguyen" userId="b95f61ff061388d5" providerId="LiveId" clId="{53E328E6-E103-4AF4-B56B-6EFF25F2648E}" dt="2022-01-17T10:17:43.400" v="1901"/>
          <ac:inkMkLst>
            <pc:docMk/>
            <pc:sldMk cId="3922719312" sldId="277"/>
            <ac:inkMk id="127" creationId="{CE325CD3-1732-4FBA-AE97-08809E39E5D3}"/>
          </ac:inkMkLst>
        </pc:inkChg>
        <pc:inkChg chg="add">
          <ac:chgData name="Viet Anh Nguyen" userId="b95f61ff061388d5" providerId="LiveId" clId="{53E328E6-E103-4AF4-B56B-6EFF25F2648E}" dt="2022-01-17T10:17:43.400" v="1901"/>
          <ac:inkMkLst>
            <pc:docMk/>
            <pc:sldMk cId="3922719312" sldId="277"/>
            <ac:inkMk id="128" creationId="{7DAA247B-82DC-4ACC-84B3-8414DAA1275A}"/>
          </ac:inkMkLst>
        </pc:inkChg>
        <pc:inkChg chg="add del">
          <ac:chgData name="Viet Anh Nguyen" userId="b95f61ff061388d5" providerId="LiveId" clId="{53E328E6-E103-4AF4-B56B-6EFF25F2648E}" dt="2022-01-17T10:17:45.426" v="1904"/>
          <ac:inkMkLst>
            <pc:docMk/>
            <pc:sldMk cId="3922719312" sldId="277"/>
            <ac:inkMk id="129" creationId="{473F2F2D-265F-47F2-BB83-2FF63ABF11E3}"/>
          </ac:inkMkLst>
        </pc:inkChg>
        <pc:inkChg chg="add del">
          <ac:chgData name="Viet Anh Nguyen" userId="b95f61ff061388d5" providerId="LiveId" clId="{53E328E6-E103-4AF4-B56B-6EFF25F2648E}" dt="2022-01-17T10:17:45.426" v="1904"/>
          <ac:inkMkLst>
            <pc:docMk/>
            <pc:sldMk cId="3922719312" sldId="277"/>
            <ac:inkMk id="130" creationId="{7EE71771-3EE7-4B5E-9160-70061D41A1B7}"/>
          </ac:inkMkLst>
        </pc:inkChg>
        <pc:inkChg chg="add">
          <ac:chgData name="Viet Anh Nguyen" userId="b95f61ff061388d5" providerId="LiveId" clId="{53E328E6-E103-4AF4-B56B-6EFF25F2648E}" dt="2022-01-17T10:17:45.426" v="1904"/>
          <ac:inkMkLst>
            <pc:docMk/>
            <pc:sldMk cId="3922719312" sldId="277"/>
            <ac:inkMk id="131" creationId="{BA66C7E9-9D63-4610-AB24-03EFCF759DC4}"/>
          </ac:inkMkLst>
        </pc:inkChg>
      </pc:sldChg>
      <pc:sldChg chg="addSp delSp mod">
        <pc:chgData name="Viet Anh Nguyen" userId="b95f61ff061388d5" providerId="LiveId" clId="{53E328E6-E103-4AF4-B56B-6EFF25F2648E}" dt="2022-01-17T10:20:34.961" v="1949"/>
        <pc:sldMkLst>
          <pc:docMk/>
          <pc:sldMk cId="2994989419" sldId="278"/>
        </pc:sldMkLst>
        <pc:inkChg chg="add del">
          <ac:chgData name="Viet Anh Nguyen" userId="b95f61ff061388d5" providerId="LiveId" clId="{53E328E6-E103-4AF4-B56B-6EFF25F2648E}" dt="2022-01-17T10:20:08.766" v="1908"/>
          <ac:inkMkLst>
            <pc:docMk/>
            <pc:sldMk cId="2994989419" sldId="278"/>
            <ac:inkMk id="2" creationId="{5446E33A-BA4E-4AAC-B7D9-2F5DAE516AFA}"/>
          </ac:inkMkLst>
        </pc:inkChg>
        <pc:inkChg chg="add del">
          <ac:chgData name="Viet Anh Nguyen" userId="b95f61ff061388d5" providerId="LiveId" clId="{53E328E6-E103-4AF4-B56B-6EFF25F2648E}" dt="2022-01-17T10:20:08.766" v="1908"/>
          <ac:inkMkLst>
            <pc:docMk/>
            <pc:sldMk cId="2994989419" sldId="278"/>
            <ac:inkMk id="4" creationId="{A4D7098E-D3DF-4FD3-85D4-8F1A01958C65}"/>
          </ac:inkMkLst>
        </pc:inkChg>
        <pc:inkChg chg="add del">
          <ac:chgData name="Viet Anh Nguyen" userId="b95f61ff061388d5" providerId="LiveId" clId="{53E328E6-E103-4AF4-B56B-6EFF25F2648E}" dt="2022-01-17T10:20:08.766" v="1908"/>
          <ac:inkMkLst>
            <pc:docMk/>
            <pc:sldMk cId="2994989419" sldId="278"/>
            <ac:inkMk id="5" creationId="{B3F4A909-DA94-47B0-B089-76185F314F82}"/>
          </ac:inkMkLst>
        </pc:inkChg>
        <pc:inkChg chg="add">
          <ac:chgData name="Viet Anh Nguyen" userId="b95f61ff061388d5" providerId="LiveId" clId="{53E328E6-E103-4AF4-B56B-6EFF25F2648E}" dt="2022-01-17T10:20:08.766" v="1908"/>
          <ac:inkMkLst>
            <pc:docMk/>
            <pc:sldMk cId="2994989419" sldId="278"/>
            <ac:inkMk id="6" creationId="{74C46235-9FE9-4EE9-BECC-4D918F6AFB72}"/>
          </ac:inkMkLst>
        </pc:inkChg>
        <pc:inkChg chg="add del">
          <ac:chgData name="Viet Anh Nguyen" userId="b95f61ff061388d5" providerId="LiveId" clId="{53E328E6-E103-4AF4-B56B-6EFF25F2648E}" dt="2022-01-17T10:20:09.820" v="1911"/>
          <ac:inkMkLst>
            <pc:docMk/>
            <pc:sldMk cId="2994989419" sldId="278"/>
            <ac:inkMk id="7" creationId="{C73CD992-BA22-4D80-AB84-9C9681CE5ACE}"/>
          </ac:inkMkLst>
        </pc:inkChg>
        <pc:inkChg chg="add del">
          <ac:chgData name="Viet Anh Nguyen" userId="b95f61ff061388d5" providerId="LiveId" clId="{53E328E6-E103-4AF4-B56B-6EFF25F2648E}" dt="2022-01-17T10:20:09.820" v="1911"/>
          <ac:inkMkLst>
            <pc:docMk/>
            <pc:sldMk cId="2994989419" sldId="278"/>
            <ac:inkMk id="8" creationId="{3F25CE6B-BB05-4E6B-B0C4-4B43D025A212}"/>
          </ac:inkMkLst>
        </pc:inkChg>
        <pc:inkChg chg="add">
          <ac:chgData name="Viet Anh Nguyen" userId="b95f61ff061388d5" providerId="LiveId" clId="{53E328E6-E103-4AF4-B56B-6EFF25F2648E}" dt="2022-01-17T10:20:09.820" v="1911"/>
          <ac:inkMkLst>
            <pc:docMk/>
            <pc:sldMk cId="2994989419" sldId="278"/>
            <ac:inkMk id="9" creationId="{9FA4DE1F-A515-487D-91A6-735B2C1EBA68}"/>
          </ac:inkMkLst>
        </pc:inkChg>
        <pc:inkChg chg="add del">
          <ac:chgData name="Viet Anh Nguyen" userId="b95f61ff061388d5" providerId="LiveId" clId="{53E328E6-E103-4AF4-B56B-6EFF25F2648E}" dt="2022-01-17T10:20:14.892" v="1916"/>
          <ac:inkMkLst>
            <pc:docMk/>
            <pc:sldMk cId="2994989419" sldId="278"/>
            <ac:inkMk id="10" creationId="{347F0FC3-7D77-415F-956E-5B7E56F48B43}"/>
          </ac:inkMkLst>
        </pc:inkChg>
        <pc:inkChg chg="add del">
          <ac:chgData name="Viet Anh Nguyen" userId="b95f61ff061388d5" providerId="LiveId" clId="{53E328E6-E103-4AF4-B56B-6EFF25F2648E}" dt="2022-01-17T10:20:14.892" v="1916"/>
          <ac:inkMkLst>
            <pc:docMk/>
            <pc:sldMk cId="2994989419" sldId="278"/>
            <ac:inkMk id="11" creationId="{B040A074-3C14-4235-A336-78F380A20EAD}"/>
          </ac:inkMkLst>
        </pc:inkChg>
        <pc:inkChg chg="add del">
          <ac:chgData name="Viet Anh Nguyen" userId="b95f61ff061388d5" providerId="LiveId" clId="{53E328E6-E103-4AF4-B56B-6EFF25F2648E}" dt="2022-01-17T10:20:14.892" v="1916"/>
          <ac:inkMkLst>
            <pc:docMk/>
            <pc:sldMk cId="2994989419" sldId="278"/>
            <ac:inkMk id="12" creationId="{45AC29A6-B6CE-46D1-A37C-66364455B678}"/>
          </ac:inkMkLst>
        </pc:inkChg>
        <pc:inkChg chg="add del">
          <ac:chgData name="Viet Anh Nguyen" userId="b95f61ff061388d5" providerId="LiveId" clId="{53E328E6-E103-4AF4-B56B-6EFF25F2648E}" dt="2022-01-17T10:20:14.892" v="1916"/>
          <ac:inkMkLst>
            <pc:docMk/>
            <pc:sldMk cId="2994989419" sldId="278"/>
            <ac:inkMk id="13" creationId="{A370958C-AD60-4FA5-8F6D-E295D0B864B1}"/>
          </ac:inkMkLst>
        </pc:inkChg>
        <pc:inkChg chg="add">
          <ac:chgData name="Viet Anh Nguyen" userId="b95f61ff061388d5" providerId="LiveId" clId="{53E328E6-E103-4AF4-B56B-6EFF25F2648E}" dt="2022-01-17T10:20:14.892" v="1916"/>
          <ac:inkMkLst>
            <pc:docMk/>
            <pc:sldMk cId="2994989419" sldId="278"/>
            <ac:inkMk id="14" creationId="{870EF57B-7FD1-4040-844D-ED2DCCF27D18}"/>
          </ac:inkMkLst>
        </pc:inkChg>
        <pc:inkChg chg="add del">
          <ac:chgData name="Viet Anh Nguyen" userId="b95f61ff061388d5" providerId="LiveId" clId="{53E328E6-E103-4AF4-B56B-6EFF25F2648E}" dt="2022-01-17T10:20:16.440" v="1919"/>
          <ac:inkMkLst>
            <pc:docMk/>
            <pc:sldMk cId="2994989419" sldId="278"/>
            <ac:inkMk id="15" creationId="{1626F1FC-5895-4F55-990E-FEEBFA7F9914}"/>
          </ac:inkMkLst>
        </pc:inkChg>
        <pc:inkChg chg="add del">
          <ac:chgData name="Viet Anh Nguyen" userId="b95f61ff061388d5" providerId="LiveId" clId="{53E328E6-E103-4AF4-B56B-6EFF25F2648E}" dt="2022-01-17T10:20:16.440" v="1919"/>
          <ac:inkMkLst>
            <pc:docMk/>
            <pc:sldMk cId="2994989419" sldId="278"/>
            <ac:inkMk id="16" creationId="{B5D03706-54C5-466A-83C3-1D5FC7791A2F}"/>
          </ac:inkMkLst>
        </pc:inkChg>
        <pc:inkChg chg="add">
          <ac:chgData name="Viet Anh Nguyen" userId="b95f61ff061388d5" providerId="LiveId" clId="{53E328E6-E103-4AF4-B56B-6EFF25F2648E}" dt="2022-01-17T10:20:16.440" v="1919"/>
          <ac:inkMkLst>
            <pc:docMk/>
            <pc:sldMk cId="2994989419" sldId="278"/>
            <ac:inkMk id="17" creationId="{BD8FCD7E-EF02-4B2D-A956-B264DDD9FC4B}"/>
          </ac:inkMkLst>
        </pc:inkChg>
        <pc:inkChg chg="add del">
          <ac:chgData name="Viet Anh Nguyen" userId="b95f61ff061388d5" providerId="LiveId" clId="{53E328E6-E103-4AF4-B56B-6EFF25F2648E}" dt="2022-01-17T10:20:20.653" v="1927"/>
          <ac:inkMkLst>
            <pc:docMk/>
            <pc:sldMk cId="2994989419" sldId="278"/>
            <ac:inkMk id="18" creationId="{D3F32F35-0CC9-476E-B91C-D23E82B55FA5}"/>
          </ac:inkMkLst>
        </pc:inkChg>
        <pc:inkChg chg="add del">
          <ac:chgData name="Viet Anh Nguyen" userId="b95f61ff061388d5" providerId="LiveId" clId="{53E328E6-E103-4AF4-B56B-6EFF25F2648E}" dt="2022-01-17T10:20:20.653" v="1927"/>
          <ac:inkMkLst>
            <pc:docMk/>
            <pc:sldMk cId="2994989419" sldId="278"/>
            <ac:inkMk id="19" creationId="{E1151523-BE7E-4752-8BFC-693FCD9EE4BE}"/>
          </ac:inkMkLst>
        </pc:inkChg>
        <pc:inkChg chg="add del">
          <ac:chgData name="Viet Anh Nguyen" userId="b95f61ff061388d5" providerId="LiveId" clId="{53E328E6-E103-4AF4-B56B-6EFF25F2648E}" dt="2022-01-17T10:20:20.653" v="1927"/>
          <ac:inkMkLst>
            <pc:docMk/>
            <pc:sldMk cId="2994989419" sldId="278"/>
            <ac:inkMk id="20" creationId="{EDAAF226-482C-4ECE-A191-29058F774D70}"/>
          </ac:inkMkLst>
        </pc:inkChg>
        <pc:inkChg chg="add del">
          <ac:chgData name="Viet Anh Nguyen" userId="b95f61ff061388d5" providerId="LiveId" clId="{53E328E6-E103-4AF4-B56B-6EFF25F2648E}" dt="2022-01-17T10:20:20.653" v="1927"/>
          <ac:inkMkLst>
            <pc:docMk/>
            <pc:sldMk cId="2994989419" sldId="278"/>
            <ac:inkMk id="21" creationId="{71E294F3-05AF-49D6-9035-315CD89AC82F}"/>
          </ac:inkMkLst>
        </pc:inkChg>
        <pc:inkChg chg="add del">
          <ac:chgData name="Viet Anh Nguyen" userId="b95f61ff061388d5" providerId="LiveId" clId="{53E328E6-E103-4AF4-B56B-6EFF25F2648E}" dt="2022-01-17T10:20:20.653" v="1927"/>
          <ac:inkMkLst>
            <pc:docMk/>
            <pc:sldMk cId="2994989419" sldId="278"/>
            <ac:inkMk id="22" creationId="{8C473A0B-FB98-4444-AB68-82B1BD178542}"/>
          </ac:inkMkLst>
        </pc:inkChg>
        <pc:inkChg chg="add del">
          <ac:chgData name="Viet Anh Nguyen" userId="b95f61ff061388d5" providerId="LiveId" clId="{53E328E6-E103-4AF4-B56B-6EFF25F2648E}" dt="2022-01-17T10:20:20.653" v="1927"/>
          <ac:inkMkLst>
            <pc:docMk/>
            <pc:sldMk cId="2994989419" sldId="278"/>
            <ac:inkMk id="23" creationId="{321F5332-A2F7-4662-A44D-E90C32858D13}"/>
          </ac:inkMkLst>
        </pc:inkChg>
        <pc:inkChg chg="add">
          <ac:chgData name="Viet Anh Nguyen" userId="b95f61ff061388d5" providerId="LiveId" clId="{53E328E6-E103-4AF4-B56B-6EFF25F2648E}" dt="2022-01-17T10:20:20.026" v="1926" actId="9405"/>
          <ac:inkMkLst>
            <pc:docMk/>
            <pc:sldMk cId="2994989419" sldId="278"/>
            <ac:inkMk id="24" creationId="{5D32A4CB-56B5-40C5-929D-A85E98F755D2}"/>
          </ac:inkMkLst>
        </pc:inkChg>
        <pc:inkChg chg="add">
          <ac:chgData name="Viet Anh Nguyen" userId="b95f61ff061388d5" providerId="LiveId" clId="{53E328E6-E103-4AF4-B56B-6EFF25F2648E}" dt="2022-01-17T10:20:20.653" v="1927"/>
          <ac:inkMkLst>
            <pc:docMk/>
            <pc:sldMk cId="2994989419" sldId="278"/>
            <ac:inkMk id="25" creationId="{1D60799B-DFF8-4DD2-87E1-239889C2C758}"/>
          </ac:inkMkLst>
        </pc:inkChg>
        <pc:inkChg chg="add del">
          <ac:chgData name="Viet Anh Nguyen" userId="b95f61ff061388d5" providerId="LiveId" clId="{53E328E6-E103-4AF4-B56B-6EFF25F2648E}" dt="2022-01-17T10:20:21.863" v="1930"/>
          <ac:inkMkLst>
            <pc:docMk/>
            <pc:sldMk cId="2994989419" sldId="278"/>
            <ac:inkMk id="26" creationId="{8D9C8604-23E1-4D4C-9EBA-CB2BBB632182}"/>
          </ac:inkMkLst>
        </pc:inkChg>
        <pc:inkChg chg="add del">
          <ac:chgData name="Viet Anh Nguyen" userId="b95f61ff061388d5" providerId="LiveId" clId="{53E328E6-E103-4AF4-B56B-6EFF25F2648E}" dt="2022-01-17T10:20:21.863" v="1930"/>
          <ac:inkMkLst>
            <pc:docMk/>
            <pc:sldMk cId="2994989419" sldId="278"/>
            <ac:inkMk id="27" creationId="{4A0069E0-C2B7-4EBC-8CA5-772DE8507CE9}"/>
          </ac:inkMkLst>
        </pc:inkChg>
        <pc:inkChg chg="add">
          <ac:chgData name="Viet Anh Nguyen" userId="b95f61ff061388d5" providerId="LiveId" clId="{53E328E6-E103-4AF4-B56B-6EFF25F2648E}" dt="2022-01-17T10:20:21.863" v="1930"/>
          <ac:inkMkLst>
            <pc:docMk/>
            <pc:sldMk cId="2994989419" sldId="278"/>
            <ac:inkMk id="28" creationId="{467DCBA9-9A86-4EF1-A636-F00A5394F964}"/>
          </ac:inkMkLst>
        </pc:inkChg>
        <pc:inkChg chg="add del">
          <ac:chgData name="Viet Anh Nguyen" userId="b95f61ff061388d5" providerId="LiveId" clId="{53E328E6-E103-4AF4-B56B-6EFF25F2648E}" dt="2022-01-17T10:20:25.954" v="1940"/>
          <ac:inkMkLst>
            <pc:docMk/>
            <pc:sldMk cId="2994989419" sldId="278"/>
            <ac:inkMk id="29" creationId="{F220E51B-F233-49E6-BD15-21131C20C7F0}"/>
          </ac:inkMkLst>
        </pc:inkChg>
        <pc:inkChg chg="add del">
          <ac:chgData name="Viet Anh Nguyen" userId="b95f61ff061388d5" providerId="LiveId" clId="{53E328E6-E103-4AF4-B56B-6EFF25F2648E}" dt="2022-01-17T10:20:25.954" v="1940"/>
          <ac:inkMkLst>
            <pc:docMk/>
            <pc:sldMk cId="2994989419" sldId="278"/>
            <ac:inkMk id="30" creationId="{60943B9B-157C-49F8-B49E-A883CE38C2AD}"/>
          </ac:inkMkLst>
        </pc:inkChg>
        <pc:inkChg chg="add del">
          <ac:chgData name="Viet Anh Nguyen" userId="b95f61ff061388d5" providerId="LiveId" clId="{53E328E6-E103-4AF4-B56B-6EFF25F2648E}" dt="2022-01-17T10:20:25.954" v="1940"/>
          <ac:inkMkLst>
            <pc:docMk/>
            <pc:sldMk cId="2994989419" sldId="278"/>
            <ac:inkMk id="31" creationId="{97F0BC0A-4584-41E9-8538-00EDA33905A2}"/>
          </ac:inkMkLst>
        </pc:inkChg>
        <pc:inkChg chg="add del">
          <ac:chgData name="Viet Anh Nguyen" userId="b95f61ff061388d5" providerId="LiveId" clId="{53E328E6-E103-4AF4-B56B-6EFF25F2648E}" dt="2022-01-17T10:20:25.954" v="1940"/>
          <ac:inkMkLst>
            <pc:docMk/>
            <pc:sldMk cId="2994989419" sldId="278"/>
            <ac:inkMk id="32" creationId="{AE788019-F276-4D97-AE4D-183BD839840D}"/>
          </ac:inkMkLst>
        </pc:inkChg>
        <pc:inkChg chg="add del">
          <ac:chgData name="Viet Anh Nguyen" userId="b95f61ff061388d5" providerId="LiveId" clId="{53E328E6-E103-4AF4-B56B-6EFF25F2648E}" dt="2022-01-17T10:20:25.954" v="1940"/>
          <ac:inkMkLst>
            <pc:docMk/>
            <pc:sldMk cId="2994989419" sldId="278"/>
            <ac:inkMk id="33" creationId="{726BFF32-72B7-44D3-AAB6-C9FB2BE5DE20}"/>
          </ac:inkMkLst>
        </pc:inkChg>
        <pc:inkChg chg="add del">
          <ac:chgData name="Viet Anh Nguyen" userId="b95f61ff061388d5" providerId="LiveId" clId="{53E328E6-E103-4AF4-B56B-6EFF25F2648E}" dt="2022-01-17T10:20:25.954" v="1940"/>
          <ac:inkMkLst>
            <pc:docMk/>
            <pc:sldMk cId="2994989419" sldId="278"/>
            <ac:inkMk id="34" creationId="{74E0963B-505D-488E-9712-F73DA5D33383}"/>
          </ac:inkMkLst>
        </pc:inkChg>
        <pc:inkChg chg="add del">
          <ac:chgData name="Viet Anh Nguyen" userId="b95f61ff061388d5" providerId="LiveId" clId="{53E328E6-E103-4AF4-B56B-6EFF25F2648E}" dt="2022-01-17T10:20:25.954" v="1940"/>
          <ac:inkMkLst>
            <pc:docMk/>
            <pc:sldMk cId="2994989419" sldId="278"/>
            <ac:inkMk id="35" creationId="{F0EADC22-439A-47A0-A7DD-85E1D6465218}"/>
          </ac:inkMkLst>
        </pc:inkChg>
        <pc:inkChg chg="add">
          <ac:chgData name="Viet Anh Nguyen" userId="b95f61ff061388d5" providerId="LiveId" clId="{53E328E6-E103-4AF4-B56B-6EFF25F2648E}" dt="2022-01-17T10:20:25.254" v="1938" actId="9405"/>
          <ac:inkMkLst>
            <pc:docMk/>
            <pc:sldMk cId="2994989419" sldId="278"/>
            <ac:inkMk id="36" creationId="{1C02F81A-3CB5-4F30-9613-7266C1D60E01}"/>
          </ac:inkMkLst>
        </pc:inkChg>
        <pc:inkChg chg="add">
          <ac:chgData name="Viet Anh Nguyen" userId="b95f61ff061388d5" providerId="LiveId" clId="{53E328E6-E103-4AF4-B56B-6EFF25F2648E}" dt="2022-01-17T10:20:25.441" v="1939" actId="9405"/>
          <ac:inkMkLst>
            <pc:docMk/>
            <pc:sldMk cId="2994989419" sldId="278"/>
            <ac:inkMk id="37" creationId="{388A5841-87B3-452D-9154-29B50CA96146}"/>
          </ac:inkMkLst>
        </pc:inkChg>
        <pc:inkChg chg="add">
          <ac:chgData name="Viet Anh Nguyen" userId="b95f61ff061388d5" providerId="LiveId" clId="{53E328E6-E103-4AF4-B56B-6EFF25F2648E}" dt="2022-01-17T10:20:25.954" v="1940"/>
          <ac:inkMkLst>
            <pc:docMk/>
            <pc:sldMk cId="2994989419" sldId="278"/>
            <ac:inkMk id="38" creationId="{DC1AAC3A-8E93-409C-AC73-F96CD50FB898}"/>
          </ac:inkMkLst>
        </pc:inkChg>
        <pc:inkChg chg="add del">
          <ac:chgData name="Viet Anh Nguyen" userId="b95f61ff061388d5" providerId="LiveId" clId="{53E328E6-E103-4AF4-B56B-6EFF25F2648E}" dt="2022-01-17T10:20:32.542" v="1946"/>
          <ac:inkMkLst>
            <pc:docMk/>
            <pc:sldMk cId="2994989419" sldId="278"/>
            <ac:inkMk id="39" creationId="{D101B0C9-2C63-4B57-A2C9-4F02D4A7E316}"/>
          </ac:inkMkLst>
        </pc:inkChg>
        <pc:inkChg chg="add del">
          <ac:chgData name="Viet Anh Nguyen" userId="b95f61ff061388d5" providerId="LiveId" clId="{53E328E6-E103-4AF4-B56B-6EFF25F2648E}" dt="2022-01-17T10:20:32.542" v="1946"/>
          <ac:inkMkLst>
            <pc:docMk/>
            <pc:sldMk cId="2994989419" sldId="278"/>
            <ac:inkMk id="40" creationId="{D8146185-48B1-4A29-B871-F27F575F17C2}"/>
          </ac:inkMkLst>
        </pc:inkChg>
        <pc:inkChg chg="add del">
          <ac:chgData name="Viet Anh Nguyen" userId="b95f61ff061388d5" providerId="LiveId" clId="{53E328E6-E103-4AF4-B56B-6EFF25F2648E}" dt="2022-01-17T10:20:32.542" v="1946"/>
          <ac:inkMkLst>
            <pc:docMk/>
            <pc:sldMk cId="2994989419" sldId="278"/>
            <ac:inkMk id="41" creationId="{6702129A-5281-4DCD-87C5-F2646C426DDC}"/>
          </ac:inkMkLst>
        </pc:inkChg>
        <pc:inkChg chg="add del">
          <ac:chgData name="Viet Anh Nguyen" userId="b95f61ff061388d5" providerId="LiveId" clId="{53E328E6-E103-4AF4-B56B-6EFF25F2648E}" dt="2022-01-17T10:20:32.542" v="1946"/>
          <ac:inkMkLst>
            <pc:docMk/>
            <pc:sldMk cId="2994989419" sldId="278"/>
            <ac:inkMk id="42" creationId="{F6C151D4-5DD9-462D-8F66-D1620A5A432A}"/>
          </ac:inkMkLst>
        </pc:inkChg>
        <pc:inkChg chg="add del">
          <ac:chgData name="Viet Anh Nguyen" userId="b95f61ff061388d5" providerId="LiveId" clId="{53E328E6-E103-4AF4-B56B-6EFF25F2648E}" dt="2022-01-17T10:20:32.542" v="1946"/>
          <ac:inkMkLst>
            <pc:docMk/>
            <pc:sldMk cId="2994989419" sldId="278"/>
            <ac:inkMk id="43" creationId="{6725C48E-3E3A-4DA5-8AEF-9ED552BDF1CD}"/>
          </ac:inkMkLst>
        </pc:inkChg>
        <pc:inkChg chg="add">
          <ac:chgData name="Viet Anh Nguyen" userId="b95f61ff061388d5" providerId="LiveId" clId="{53E328E6-E103-4AF4-B56B-6EFF25F2648E}" dt="2022-01-17T10:20:32.542" v="1946"/>
          <ac:inkMkLst>
            <pc:docMk/>
            <pc:sldMk cId="2994989419" sldId="278"/>
            <ac:inkMk id="44" creationId="{A3C347EF-8C4E-4DA5-B720-683C15A754D1}"/>
          </ac:inkMkLst>
        </pc:inkChg>
        <pc:inkChg chg="add del">
          <ac:chgData name="Viet Anh Nguyen" userId="b95f61ff061388d5" providerId="LiveId" clId="{53E328E6-E103-4AF4-B56B-6EFF25F2648E}" dt="2022-01-17T10:20:34.961" v="1949"/>
          <ac:inkMkLst>
            <pc:docMk/>
            <pc:sldMk cId="2994989419" sldId="278"/>
            <ac:inkMk id="45" creationId="{2FC9ED36-78A3-4E42-A096-D7F5D6793E38}"/>
          </ac:inkMkLst>
        </pc:inkChg>
        <pc:inkChg chg="add del">
          <ac:chgData name="Viet Anh Nguyen" userId="b95f61ff061388d5" providerId="LiveId" clId="{53E328E6-E103-4AF4-B56B-6EFF25F2648E}" dt="2022-01-17T10:20:34.961" v="1949"/>
          <ac:inkMkLst>
            <pc:docMk/>
            <pc:sldMk cId="2994989419" sldId="278"/>
            <ac:inkMk id="46" creationId="{3DD1138B-B759-4DA0-924D-79BC06E9E09C}"/>
          </ac:inkMkLst>
        </pc:inkChg>
        <pc:inkChg chg="add">
          <ac:chgData name="Viet Anh Nguyen" userId="b95f61ff061388d5" providerId="LiveId" clId="{53E328E6-E103-4AF4-B56B-6EFF25F2648E}" dt="2022-01-17T10:20:34.961" v="1949"/>
          <ac:inkMkLst>
            <pc:docMk/>
            <pc:sldMk cId="2994989419" sldId="278"/>
            <ac:inkMk id="47" creationId="{9D2F2C4C-361F-4DB3-9FED-1C0551C862C0}"/>
          </ac:inkMkLst>
        </pc:inkChg>
      </pc:sldChg>
      <pc:sldChg chg="addSp delSp modSp mod">
        <pc:chgData name="Viet Anh Nguyen" userId="b95f61ff061388d5" providerId="LiveId" clId="{53E328E6-E103-4AF4-B56B-6EFF25F2648E}" dt="2022-01-17T10:26:16.502" v="2079"/>
        <pc:sldMkLst>
          <pc:docMk/>
          <pc:sldMk cId="4092904559" sldId="279"/>
        </pc:sldMkLst>
        <pc:picChg chg="mod">
          <ac:chgData name="Viet Anh Nguyen" userId="b95f61ff061388d5" providerId="LiveId" clId="{53E328E6-E103-4AF4-B56B-6EFF25F2648E}" dt="2022-01-17T10:20:44.630" v="1950" actId="14100"/>
          <ac:picMkLst>
            <pc:docMk/>
            <pc:sldMk cId="4092904559" sldId="279"/>
            <ac:picMk id="3" creationId="{C9BEF716-2C95-4584-928E-259DC70BF8A3}"/>
          </ac:picMkLst>
        </pc:picChg>
        <pc:inkChg chg="add del">
          <ac:chgData name="Viet Anh Nguyen" userId="b95f61ff061388d5" providerId="LiveId" clId="{53E328E6-E103-4AF4-B56B-6EFF25F2648E}" dt="2022-01-17T10:22:53.210" v="1953"/>
          <ac:inkMkLst>
            <pc:docMk/>
            <pc:sldMk cId="4092904559" sldId="279"/>
            <ac:inkMk id="2" creationId="{F3E622D7-5A73-4954-B73F-66A7DB181981}"/>
          </ac:inkMkLst>
        </pc:inkChg>
        <pc:inkChg chg="add del">
          <ac:chgData name="Viet Anh Nguyen" userId="b95f61ff061388d5" providerId="LiveId" clId="{53E328E6-E103-4AF4-B56B-6EFF25F2648E}" dt="2022-01-17T10:22:53.210" v="1953"/>
          <ac:inkMkLst>
            <pc:docMk/>
            <pc:sldMk cId="4092904559" sldId="279"/>
            <ac:inkMk id="4" creationId="{08C6AD24-694C-4B7E-80BD-B33F17A0DD34}"/>
          </ac:inkMkLst>
        </pc:inkChg>
        <pc:inkChg chg="add del">
          <ac:chgData name="Viet Anh Nguyen" userId="b95f61ff061388d5" providerId="LiveId" clId="{53E328E6-E103-4AF4-B56B-6EFF25F2648E}" dt="2022-01-17T10:22:55.910" v="1955"/>
          <ac:inkMkLst>
            <pc:docMk/>
            <pc:sldMk cId="4092904559" sldId="279"/>
            <ac:inkMk id="5" creationId="{4F7BE207-9537-4F36-9A32-1F0D791E4AE0}"/>
          </ac:inkMkLst>
        </pc:inkChg>
        <pc:inkChg chg="add del">
          <ac:chgData name="Viet Anh Nguyen" userId="b95f61ff061388d5" providerId="LiveId" clId="{53E328E6-E103-4AF4-B56B-6EFF25F2648E}" dt="2022-01-17T10:22:55.910" v="1955"/>
          <ac:inkMkLst>
            <pc:docMk/>
            <pc:sldMk cId="4092904559" sldId="279"/>
            <ac:inkMk id="6" creationId="{9FE7F88D-F8AF-4EDE-8F70-43526791A4CB}"/>
          </ac:inkMkLst>
        </pc:inkChg>
        <pc:inkChg chg="add del">
          <ac:chgData name="Viet Anh Nguyen" userId="b95f61ff061388d5" providerId="LiveId" clId="{53E328E6-E103-4AF4-B56B-6EFF25F2648E}" dt="2022-01-17T10:22:58.192" v="1957"/>
          <ac:inkMkLst>
            <pc:docMk/>
            <pc:sldMk cId="4092904559" sldId="279"/>
            <ac:inkMk id="7" creationId="{74CC05BC-CD17-40D2-AD9E-73D7499A1246}"/>
          </ac:inkMkLst>
        </pc:inkChg>
        <pc:inkChg chg="add del">
          <ac:chgData name="Viet Anh Nguyen" userId="b95f61ff061388d5" providerId="LiveId" clId="{53E328E6-E103-4AF4-B56B-6EFF25F2648E}" dt="2022-01-17T10:22:58.192" v="1957"/>
          <ac:inkMkLst>
            <pc:docMk/>
            <pc:sldMk cId="4092904559" sldId="279"/>
            <ac:inkMk id="8" creationId="{BA37610C-D40E-41FE-86AC-80E9CCC7DD74}"/>
          </ac:inkMkLst>
        </pc:inkChg>
        <pc:inkChg chg="add del mod">
          <ac:chgData name="Viet Anh Nguyen" userId="b95f61ff061388d5" providerId="LiveId" clId="{53E328E6-E103-4AF4-B56B-6EFF25F2648E}" dt="2022-01-17T10:23:05.228" v="1959"/>
          <ac:inkMkLst>
            <pc:docMk/>
            <pc:sldMk cId="4092904559" sldId="279"/>
            <ac:inkMk id="9" creationId="{554F8CD1-5709-43A3-B6B1-AC7FA1345DE5}"/>
          </ac:inkMkLst>
        </pc:inkChg>
        <pc:inkChg chg="add del">
          <ac:chgData name="Viet Anh Nguyen" userId="b95f61ff061388d5" providerId="LiveId" clId="{53E328E6-E103-4AF4-B56B-6EFF25F2648E}" dt="2022-01-17T10:23:11.711" v="1968"/>
          <ac:inkMkLst>
            <pc:docMk/>
            <pc:sldMk cId="4092904559" sldId="279"/>
            <ac:inkMk id="10" creationId="{3E50DC01-7D14-4D85-9041-4ADB25478604}"/>
          </ac:inkMkLst>
        </pc:inkChg>
        <pc:inkChg chg="add del">
          <ac:chgData name="Viet Anh Nguyen" userId="b95f61ff061388d5" providerId="LiveId" clId="{53E328E6-E103-4AF4-B56B-6EFF25F2648E}" dt="2022-01-17T10:23:11.711" v="1968"/>
          <ac:inkMkLst>
            <pc:docMk/>
            <pc:sldMk cId="4092904559" sldId="279"/>
            <ac:inkMk id="11" creationId="{06E41042-CBE4-4F94-8C8C-FA841B93B29F}"/>
          </ac:inkMkLst>
        </pc:inkChg>
        <pc:inkChg chg="add del">
          <ac:chgData name="Viet Anh Nguyen" userId="b95f61ff061388d5" providerId="LiveId" clId="{53E328E6-E103-4AF4-B56B-6EFF25F2648E}" dt="2022-01-17T10:23:11.711" v="1968"/>
          <ac:inkMkLst>
            <pc:docMk/>
            <pc:sldMk cId="4092904559" sldId="279"/>
            <ac:inkMk id="12" creationId="{2A117098-091B-49DD-95EE-67D99F42FA7B}"/>
          </ac:inkMkLst>
        </pc:inkChg>
        <pc:inkChg chg="add del">
          <ac:chgData name="Viet Anh Nguyen" userId="b95f61ff061388d5" providerId="LiveId" clId="{53E328E6-E103-4AF4-B56B-6EFF25F2648E}" dt="2022-01-17T10:23:11.711" v="1968"/>
          <ac:inkMkLst>
            <pc:docMk/>
            <pc:sldMk cId="4092904559" sldId="279"/>
            <ac:inkMk id="13" creationId="{B569CC20-021D-4CBB-823A-7D5F3727293C}"/>
          </ac:inkMkLst>
        </pc:inkChg>
        <pc:inkChg chg="add del">
          <ac:chgData name="Viet Anh Nguyen" userId="b95f61ff061388d5" providerId="LiveId" clId="{53E328E6-E103-4AF4-B56B-6EFF25F2648E}" dt="2022-01-17T10:23:11.711" v="1968"/>
          <ac:inkMkLst>
            <pc:docMk/>
            <pc:sldMk cId="4092904559" sldId="279"/>
            <ac:inkMk id="14" creationId="{BF90DCC5-CBD9-4AAB-B52A-DCC1904FAFFF}"/>
          </ac:inkMkLst>
        </pc:inkChg>
        <pc:inkChg chg="add del">
          <ac:chgData name="Viet Anh Nguyen" userId="b95f61ff061388d5" providerId="LiveId" clId="{53E328E6-E103-4AF4-B56B-6EFF25F2648E}" dt="2022-01-17T10:23:11.711" v="1968"/>
          <ac:inkMkLst>
            <pc:docMk/>
            <pc:sldMk cId="4092904559" sldId="279"/>
            <ac:inkMk id="15" creationId="{8E8790B4-B29B-4F2E-A46D-1DBA9A995536}"/>
          </ac:inkMkLst>
        </pc:inkChg>
        <pc:inkChg chg="add del">
          <ac:chgData name="Viet Anh Nguyen" userId="b95f61ff061388d5" providerId="LiveId" clId="{53E328E6-E103-4AF4-B56B-6EFF25F2648E}" dt="2022-01-17T10:23:11.711" v="1968"/>
          <ac:inkMkLst>
            <pc:docMk/>
            <pc:sldMk cId="4092904559" sldId="279"/>
            <ac:inkMk id="16" creationId="{03D44E44-4377-4F2C-B5AD-1D86FACA0A88}"/>
          </ac:inkMkLst>
        </pc:inkChg>
        <pc:inkChg chg="add del">
          <ac:chgData name="Viet Anh Nguyen" userId="b95f61ff061388d5" providerId="LiveId" clId="{53E328E6-E103-4AF4-B56B-6EFF25F2648E}" dt="2022-01-17T10:23:11.711" v="1968"/>
          <ac:inkMkLst>
            <pc:docMk/>
            <pc:sldMk cId="4092904559" sldId="279"/>
            <ac:inkMk id="17" creationId="{A05BB3DD-2B25-4098-B82D-CFF2350F7370}"/>
          </ac:inkMkLst>
        </pc:inkChg>
        <pc:inkChg chg="add">
          <ac:chgData name="Viet Anh Nguyen" userId="b95f61ff061388d5" providerId="LiveId" clId="{53E328E6-E103-4AF4-B56B-6EFF25F2648E}" dt="2022-01-17T10:23:11.711" v="1968"/>
          <ac:inkMkLst>
            <pc:docMk/>
            <pc:sldMk cId="4092904559" sldId="279"/>
            <ac:inkMk id="18" creationId="{6A856940-7B96-4A26-9845-147470A69B3A}"/>
          </ac:inkMkLst>
        </pc:inkChg>
        <pc:inkChg chg="add">
          <ac:chgData name="Viet Anh Nguyen" userId="b95f61ff061388d5" providerId="LiveId" clId="{53E328E6-E103-4AF4-B56B-6EFF25F2648E}" dt="2022-01-17T10:23:11.711" v="1968"/>
          <ac:inkMkLst>
            <pc:docMk/>
            <pc:sldMk cId="4092904559" sldId="279"/>
            <ac:inkMk id="19" creationId="{15924D7C-7607-478A-895A-0EFD3378F626}"/>
          </ac:inkMkLst>
        </pc:inkChg>
        <pc:inkChg chg="add del">
          <ac:chgData name="Viet Anh Nguyen" userId="b95f61ff061388d5" providerId="LiveId" clId="{53E328E6-E103-4AF4-B56B-6EFF25F2648E}" dt="2022-01-17T10:25:30.298" v="2002"/>
          <ac:inkMkLst>
            <pc:docMk/>
            <pc:sldMk cId="4092904559" sldId="279"/>
            <ac:inkMk id="20" creationId="{30D2E3B5-E55D-41B1-80F1-2F0AAD63512A}"/>
          </ac:inkMkLst>
        </pc:inkChg>
        <pc:inkChg chg="add del">
          <ac:chgData name="Viet Anh Nguyen" userId="b95f61ff061388d5" providerId="LiveId" clId="{53E328E6-E103-4AF4-B56B-6EFF25F2648E}" dt="2022-01-17T10:23:20.973" v="1977"/>
          <ac:inkMkLst>
            <pc:docMk/>
            <pc:sldMk cId="4092904559" sldId="279"/>
            <ac:inkMk id="21" creationId="{C46E02CC-BB31-410D-813A-A6DEA4542B14}"/>
          </ac:inkMkLst>
        </pc:inkChg>
        <pc:inkChg chg="add del">
          <ac:chgData name="Viet Anh Nguyen" userId="b95f61ff061388d5" providerId="LiveId" clId="{53E328E6-E103-4AF4-B56B-6EFF25F2648E}" dt="2022-01-17T10:23:20.973" v="1977"/>
          <ac:inkMkLst>
            <pc:docMk/>
            <pc:sldMk cId="4092904559" sldId="279"/>
            <ac:inkMk id="22" creationId="{C914D67A-A10D-4F69-80A1-C7AE32AB3447}"/>
          </ac:inkMkLst>
        </pc:inkChg>
        <pc:inkChg chg="add del">
          <ac:chgData name="Viet Anh Nguyen" userId="b95f61ff061388d5" providerId="LiveId" clId="{53E328E6-E103-4AF4-B56B-6EFF25F2648E}" dt="2022-01-17T10:23:20.973" v="1977"/>
          <ac:inkMkLst>
            <pc:docMk/>
            <pc:sldMk cId="4092904559" sldId="279"/>
            <ac:inkMk id="23" creationId="{ACFC51A4-9285-4F08-810A-EBD2E5987F0A}"/>
          </ac:inkMkLst>
        </pc:inkChg>
        <pc:inkChg chg="add del">
          <ac:chgData name="Viet Anh Nguyen" userId="b95f61ff061388d5" providerId="LiveId" clId="{53E328E6-E103-4AF4-B56B-6EFF25F2648E}" dt="2022-01-17T10:23:20.973" v="1977"/>
          <ac:inkMkLst>
            <pc:docMk/>
            <pc:sldMk cId="4092904559" sldId="279"/>
            <ac:inkMk id="24" creationId="{C87641CE-0FAE-432B-89CD-377FC5D45CC5}"/>
          </ac:inkMkLst>
        </pc:inkChg>
        <pc:inkChg chg="add del">
          <ac:chgData name="Viet Anh Nguyen" userId="b95f61ff061388d5" providerId="LiveId" clId="{53E328E6-E103-4AF4-B56B-6EFF25F2648E}" dt="2022-01-17T10:23:20.973" v="1977"/>
          <ac:inkMkLst>
            <pc:docMk/>
            <pc:sldMk cId="4092904559" sldId="279"/>
            <ac:inkMk id="25" creationId="{10630BAE-9B3B-4AB3-A84F-F5AB2A0B5DFD}"/>
          </ac:inkMkLst>
        </pc:inkChg>
        <pc:inkChg chg="add del">
          <ac:chgData name="Viet Anh Nguyen" userId="b95f61ff061388d5" providerId="LiveId" clId="{53E328E6-E103-4AF4-B56B-6EFF25F2648E}" dt="2022-01-17T10:23:20.973" v="1977"/>
          <ac:inkMkLst>
            <pc:docMk/>
            <pc:sldMk cId="4092904559" sldId="279"/>
            <ac:inkMk id="26" creationId="{73F52657-F25A-454B-9B30-FEB07F38806D}"/>
          </ac:inkMkLst>
        </pc:inkChg>
        <pc:inkChg chg="add del">
          <ac:chgData name="Viet Anh Nguyen" userId="b95f61ff061388d5" providerId="LiveId" clId="{53E328E6-E103-4AF4-B56B-6EFF25F2648E}" dt="2022-01-17T10:23:20.973" v="1977"/>
          <ac:inkMkLst>
            <pc:docMk/>
            <pc:sldMk cId="4092904559" sldId="279"/>
            <ac:inkMk id="27" creationId="{A8F44C9B-2245-41D1-99C1-AB9A2E036AF3}"/>
          </ac:inkMkLst>
        </pc:inkChg>
        <pc:inkChg chg="add del">
          <ac:chgData name="Viet Anh Nguyen" userId="b95f61ff061388d5" providerId="LiveId" clId="{53E328E6-E103-4AF4-B56B-6EFF25F2648E}" dt="2022-01-17T10:25:30.297" v="2000"/>
          <ac:inkMkLst>
            <pc:docMk/>
            <pc:sldMk cId="4092904559" sldId="279"/>
            <ac:inkMk id="28" creationId="{21A576A8-8DF8-4D97-A564-2F03147D89B7}"/>
          </ac:inkMkLst>
        </pc:inkChg>
        <pc:inkChg chg="add del">
          <ac:chgData name="Viet Anh Nguyen" userId="b95f61ff061388d5" providerId="LiveId" clId="{53E328E6-E103-4AF4-B56B-6EFF25F2648E}" dt="2022-01-17T10:23:22.650" v="1981"/>
          <ac:inkMkLst>
            <pc:docMk/>
            <pc:sldMk cId="4092904559" sldId="279"/>
            <ac:inkMk id="29" creationId="{A9443344-0DD5-4611-9E1A-699D688EBEB8}"/>
          </ac:inkMkLst>
        </pc:inkChg>
        <pc:inkChg chg="add del">
          <ac:chgData name="Viet Anh Nguyen" userId="b95f61ff061388d5" providerId="LiveId" clId="{53E328E6-E103-4AF4-B56B-6EFF25F2648E}" dt="2022-01-17T10:23:22.650" v="1981"/>
          <ac:inkMkLst>
            <pc:docMk/>
            <pc:sldMk cId="4092904559" sldId="279"/>
            <ac:inkMk id="30" creationId="{D766A308-990C-485D-81D7-733AD3A7548C}"/>
          </ac:inkMkLst>
        </pc:inkChg>
        <pc:inkChg chg="add del">
          <ac:chgData name="Viet Anh Nguyen" userId="b95f61ff061388d5" providerId="LiveId" clId="{53E328E6-E103-4AF4-B56B-6EFF25F2648E}" dt="2022-01-17T10:23:22.650" v="1981"/>
          <ac:inkMkLst>
            <pc:docMk/>
            <pc:sldMk cId="4092904559" sldId="279"/>
            <ac:inkMk id="31" creationId="{45436D70-53FF-47A0-BB71-F93B6D9768B7}"/>
          </ac:inkMkLst>
        </pc:inkChg>
        <pc:inkChg chg="add del">
          <ac:chgData name="Viet Anh Nguyen" userId="b95f61ff061388d5" providerId="LiveId" clId="{53E328E6-E103-4AF4-B56B-6EFF25F2648E}" dt="2022-01-17T10:25:30.298" v="2001"/>
          <ac:inkMkLst>
            <pc:docMk/>
            <pc:sldMk cId="4092904559" sldId="279"/>
            <ac:inkMk id="32" creationId="{DA6BD816-DF22-4FA2-9F3D-A0821DF00517}"/>
          </ac:inkMkLst>
        </pc:inkChg>
        <pc:inkChg chg="add del">
          <ac:chgData name="Viet Anh Nguyen" userId="b95f61ff061388d5" providerId="LiveId" clId="{53E328E6-E103-4AF4-B56B-6EFF25F2648E}" dt="2022-01-17T10:23:25.830" v="1988"/>
          <ac:inkMkLst>
            <pc:docMk/>
            <pc:sldMk cId="4092904559" sldId="279"/>
            <ac:inkMk id="33" creationId="{1CA23094-FFA2-47D8-B9D6-B196DE0BAC72}"/>
          </ac:inkMkLst>
        </pc:inkChg>
        <pc:inkChg chg="add del">
          <ac:chgData name="Viet Anh Nguyen" userId="b95f61ff061388d5" providerId="LiveId" clId="{53E328E6-E103-4AF4-B56B-6EFF25F2648E}" dt="2022-01-17T10:23:25.830" v="1988"/>
          <ac:inkMkLst>
            <pc:docMk/>
            <pc:sldMk cId="4092904559" sldId="279"/>
            <ac:inkMk id="34" creationId="{B15ECB65-8C9E-4FC1-B09D-C8388192D35D}"/>
          </ac:inkMkLst>
        </pc:inkChg>
        <pc:inkChg chg="add del">
          <ac:chgData name="Viet Anh Nguyen" userId="b95f61ff061388d5" providerId="LiveId" clId="{53E328E6-E103-4AF4-B56B-6EFF25F2648E}" dt="2022-01-17T10:23:25.830" v="1988"/>
          <ac:inkMkLst>
            <pc:docMk/>
            <pc:sldMk cId="4092904559" sldId="279"/>
            <ac:inkMk id="35" creationId="{0D058A34-5331-4C7E-ACD4-237446EC98C2}"/>
          </ac:inkMkLst>
        </pc:inkChg>
        <pc:inkChg chg="add del">
          <ac:chgData name="Viet Anh Nguyen" userId="b95f61ff061388d5" providerId="LiveId" clId="{53E328E6-E103-4AF4-B56B-6EFF25F2648E}" dt="2022-01-17T10:23:25.830" v="1988"/>
          <ac:inkMkLst>
            <pc:docMk/>
            <pc:sldMk cId="4092904559" sldId="279"/>
            <ac:inkMk id="36" creationId="{D3FF6ADA-661A-4DC7-9FF0-6E036CD63D7B}"/>
          </ac:inkMkLst>
        </pc:inkChg>
        <pc:inkChg chg="add del">
          <ac:chgData name="Viet Anh Nguyen" userId="b95f61ff061388d5" providerId="LiveId" clId="{53E328E6-E103-4AF4-B56B-6EFF25F2648E}" dt="2022-01-17T10:23:25.830" v="1988"/>
          <ac:inkMkLst>
            <pc:docMk/>
            <pc:sldMk cId="4092904559" sldId="279"/>
            <ac:inkMk id="37" creationId="{6103A39A-D7A0-4C8E-B7EF-6B58A01AF62B}"/>
          </ac:inkMkLst>
        </pc:inkChg>
        <pc:inkChg chg="add del">
          <ac:chgData name="Viet Anh Nguyen" userId="b95f61ff061388d5" providerId="LiveId" clId="{53E328E6-E103-4AF4-B56B-6EFF25F2648E}" dt="2022-01-17T10:23:25.830" v="1988"/>
          <ac:inkMkLst>
            <pc:docMk/>
            <pc:sldMk cId="4092904559" sldId="279"/>
            <ac:inkMk id="38" creationId="{E306775D-AF52-4637-A506-90326A6061DE}"/>
          </ac:inkMkLst>
        </pc:inkChg>
        <pc:inkChg chg="add">
          <ac:chgData name="Viet Anh Nguyen" userId="b95f61ff061388d5" providerId="LiveId" clId="{53E328E6-E103-4AF4-B56B-6EFF25F2648E}" dt="2022-01-17T10:23:25.830" v="1988"/>
          <ac:inkMkLst>
            <pc:docMk/>
            <pc:sldMk cId="4092904559" sldId="279"/>
            <ac:inkMk id="39" creationId="{D31C2E4B-91B9-4F6F-9FC4-3406D13C1F66}"/>
          </ac:inkMkLst>
        </pc:inkChg>
        <pc:inkChg chg="add del">
          <ac:chgData name="Viet Anh Nguyen" userId="b95f61ff061388d5" providerId="LiveId" clId="{53E328E6-E103-4AF4-B56B-6EFF25F2648E}" dt="2022-01-17T10:23:34.736" v="1992"/>
          <ac:inkMkLst>
            <pc:docMk/>
            <pc:sldMk cId="4092904559" sldId="279"/>
            <ac:inkMk id="40" creationId="{7E710FA1-3A9F-4C12-8B49-5A9E656DBAE9}"/>
          </ac:inkMkLst>
        </pc:inkChg>
        <pc:inkChg chg="add del">
          <ac:chgData name="Viet Anh Nguyen" userId="b95f61ff061388d5" providerId="LiveId" clId="{53E328E6-E103-4AF4-B56B-6EFF25F2648E}" dt="2022-01-17T10:23:34.736" v="1992"/>
          <ac:inkMkLst>
            <pc:docMk/>
            <pc:sldMk cId="4092904559" sldId="279"/>
            <ac:inkMk id="41" creationId="{455ABE17-8CB2-4CA0-8CD0-CA10DE9B7CB7}"/>
          </ac:inkMkLst>
        </pc:inkChg>
        <pc:inkChg chg="add del">
          <ac:chgData name="Viet Anh Nguyen" userId="b95f61ff061388d5" providerId="LiveId" clId="{53E328E6-E103-4AF4-B56B-6EFF25F2648E}" dt="2022-01-17T10:23:34.736" v="1992"/>
          <ac:inkMkLst>
            <pc:docMk/>
            <pc:sldMk cId="4092904559" sldId="279"/>
            <ac:inkMk id="42" creationId="{45661978-8626-4B51-B807-C07F1BAA3E39}"/>
          </ac:inkMkLst>
        </pc:inkChg>
        <pc:inkChg chg="add">
          <ac:chgData name="Viet Anh Nguyen" userId="b95f61ff061388d5" providerId="LiveId" clId="{53E328E6-E103-4AF4-B56B-6EFF25F2648E}" dt="2022-01-17T10:23:34.736" v="1992"/>
          <ac:inkMkLst>
            <pc:docMk/>
            <pc:sldMk cId="4092904559" sldId="279"/>
            <ac:inkMk id="43" creationId="{7CB1A548-2915-4849-BE0E-7EA322CD1EEA}"/>
          </ac:inkMkLst>
        </pc:inkChg>
        <pc:inkChg chg="add del">
          <ac:chgData name="Viet Anh Nguyen" userId="b95f61ff061388d5" providerId="LiveId" clId="{53E328E6-E103-4AF4-B56B-6EFF25F2648E}" dt="2022-01-17T10:25:40.861" v="2011"/>
          <ac:inkMkLst>
            <pc:docMk/>
            <pc:sldMk cId="4092904559" sldId="279"/>
            <ac:inkMk id="44" creationId="{E3ABD5BE-C88C-4E49-82E3-AC715776DA64}"/>
          </ac:inkMkLst>
        </pc:inkChg>
        <pc:inkChg chg="add del">
          <ac:chgData name="Viet Anh Nguyen" userId="b95f61ff061388d5" providerId="LiveId" clId="{53E328E6-E103-4AF4-B56B-6EFF25F2648E}" dt="2022-01-17T10:25:23.757" v="1998"/>
          <ac:inkMkLst>
            <pc:docMk/>
            <pc:sldMk cId="4092904559" sldId="279"/>
            <ac:inkMk id="45" creationId="{3922CA14-668B-4C42-8F28-8178886FFA71}"/>
          </ac:inkMkLst>
        </pc:inkChg>
        <pc:inkChg chg="add del">
          <ac:chgData name="Viet Anh Nguyen" userId="b95f61ff061388d5" providerId="LiveId" clId="{53E328E6-E103-4AF4-B56B-6EFF25F2648E}" dt="2022-01-17T10:25:23.757" v="1998"/>
          <ac:inkMkLst>
            <pc:docMk/>
            <pc:sldMk cId="4092904559" sldId="279"/>
            <ac:inkMk id="46" creationId="{D584C816-188E-40B6-BC75-5480B4FCCBAB}"/>
          </ac:inkMkLst>
        </pc:inkChg>
        <pc:inkChg chg="add del">
          <ac:chgData name="Viet Anh Nguyen" userId="b95f61ff061388d5" providerId="LiveId" clId="{53E328E6-E103-4AF4-B56B-6EFF25F2648E}" dt="2022-01-17T10:25:23.757" v="1998"/>
          <ac:inkMkLst>
            <pc:docMk/>
            <pc:sldMk cId="4092904559" sldId="279"/>
            <ac:inkMk id="47" creationId="{9C05ECE7-8E4B-40C0-B21F-924477418B0C}"/>
          </ac:inkMkLst>
        </pc:inkChg>
        <pc:inkChg chg="add del">
          <ac:chgData name="Viet Anh Nguyen" userId="b95f61ff061388d5" providerId="LiveId" clId="{53E328E6-E103-4AF4-B56B-6EFF25F2648E}" dt="2022-01-17T10:25:23.757" v="1998"/>
          <ac:inkMkLst>
            <pc:docMk/>
            <pc:sldMk cId="4092904559" sldId="279"/>
            <ac:inkMk id="48" creationId="{AEDEEB17-05DD-4E16-9CB4-ACFE6F9A23CA}"/>
          </ac:inkMkLst>
        </pc:inkChg>
        <pc:inkChg chg="add">
          <ac:chgData name="Viet Anh Nguyen" userId="b95f61ff061388d5" providerId="LiveId" clId="{53E328E6-E103-4AF4-B56B-6EFF25F2648E}" dt="2022-01-17T10:25:23.757" v="1998"/>
          <ac:inkMkLst>
            <pc:docMk/>
            <pc:sldMk cId="4092904559" sldId="279"/>
            <ac:inkMk id="49" creationId="{72E756FD-ED11-44A9-993E-43987A474723}"/>
          </ac:inkMkLst>
        </pc:inkChg>
        <pc:inkChg chg="add">
          <ac:chgData name="Viet Anh Nguyen" userId="b95f61ff061388d5" providerId="LiveId" clId="{53E328E6-E103-4AF4-B56B-6EFF25F2648E}" dt="2022-01-17T10:25:24.451" v="1999" actId="9405"/>
          <ac:inkMkLst>
            <pc:docMk/>
            <pc:sldMk cId="4092904559" sldId="279"/>
            <ac:inkMk id="50" creationId="{741CC10A-A4AD-4163-A125-CED124010793}"/>
          </ac:inkMkLst>
        </pc:inkChg>
        <pc:inkChg chg="add del">
          <ac:chgData name="Viet Anh Nguyen" userId="b95f61ff061388d5" providerId="LiveId" clId="{53E328E6-E103-4AF4-B56B-6EFF25F2648E}" dt="2022-01-17T10:25:35.498" v="2008"/>
          <ac:inkMkLst>
            <pc:docMk/>
            <pc:sldMk cId="4092904559" sldId="279"/>
            <ac:inkMk id="51" creationId="{4A0F549D-6947-4C0D-9AE0-93E93B00A18E}"/>
          </ac:inkMkLst>
        </pc:inkChg>
        <pc:inkChg chg="add del">
          <ac:chgData name="Viet Anh Nguyen" userId="b95f61ff061388d5" providerId="LiveId" clId="{53E328E6-E103-4AF4-B56B-6EFF25F2648E}" dt="2022-01-17T10:25:35.498" v="2008"/>
          <ac:inkMkLst>
            <pc:docMk/>
            <pc:sldMk cId="4092904559" sldId="279"/>
            <ac:inkMk id="52" creationId="{267C4DDB-E48C-4B1F-BB7C-EB881B9153CB}"/>
          </ac:inkMkLst>
        </pc:inkChg>
        <pc:inkChg chg="add del">
          <ac:chgData name="Viet Anh Nguyen" userId="b95f61ff061388d5" providerId="LiveId" clId="{53E328E6-E103-4AF4-B56B-6EFF25F2648E}" dt="2022-01-17T10:25:35.498" v="2008"/>
          <ac:inkMkLst>
            <pc:docMk/>
            <pc:sldMk cId="4092904559" sldId="279"/>
            <ac:inkMk id="53" creationId="{D63FFD43-68E8-4801-A107-806133C20684}"/>
          </ac:inkMkLst>
        </pc:inkChg>
        <pc:inkChg chg="add del">
          <ac:chgData name="Viet Anh Nguyen" userId="b95f61ff061388d5" providerId="LiveId" clId="{53E328E6-E103-4AF4-B56B-6EFF25F2648E}" dt="2022-01-17T10:25:35.498" v="2008"/>
          <ac:inkMkLst>
            <pc:docMk/>
            <pc:sldMk cId="4092904559" sldId="279"/>
            <ac:inkMk id="54" creationId="{3F5301D7-5953-48AA-AC72-2E9217AA82C0}"/>
          </ac:inkMkLst>
        </pc:inkChg>
        <pc:inkChg chg="add">
          <ac:chgData name="Viet Anh Nguyen" userId="b95f61ff061388d5" providerId="LiveId" clId="{53E328E6-E103-4AF4-B56B-6EFF25F2648E}" dt="2022-01-17T10:25:34.857" v="2007" actId="9405"/>
          <ac:inkMkLst>
            <pc:docMk/>
            <pc:sldMk cId="4092904559" sldId="279"/>
            <ac:inkMk id="55" creationId="{577E8104-BBBA-4F9D-8EF8-D1D8F1DBB9A3}"/>
          </ac:inkMkLst>
        </pc:inkChg>
        <pc:inkChg chg="add">
          <ac:chgData name="Viet Anh Nguyen" userId="b95f61ff061388d5" providerId="LiveId" clId="{53E328E6-E103-4AF4-B56B-6EFF25F2648E}" dt="2022-01-17T10:25:35.498" v="2008"/>
          <ac:inkMkLst>
            <pc:docMk/>
            <pc:sldMk cId="4092904559" sldId="279"/>
            <ac:inkMk id="56" creationId="{70F1C906-6377-4DE9-BCF1-8297EC738F13}"/>
          </ac:inkMkLst>
        </pc:inkChg>
        <pc:inkChg chg="add">
          <ac:chgData name="Viet Anh Nguyen" userId="b95f61ff061388d5" providerId="LiveId" clId="{53E328E6-E103-4AF4-B56B-6EFF25F2648E}" dt="2022-01-17T10:25:36.676" v="2009" actId="9405"/>
          <ac:inkMkLst>
            <pc:docMk/>
            <pc:sldMk cId="4092904559" sldId="279"/>
            <ac:inkMk id="57" creationId="{6C24C133-4F87-42BC-8E1D-6AAD6CA651EC}"/>
          </ac:inkMkLst>
        </pc:inkChg>
        <pc:inkChg chg="add">
          <ac:chgData name="Viet Anh Nguyen" userId="b95f61ff061388d5" providerId="LiveId" clId="{53E328E6-E103-4AF4-B56B-6EFF25F2648E}" dt="2022-01-17T10:25:37.457" v="2010" actId="9405"/>
          <ac:inkMkLst>
            <pc:docMk/>
            <pc:sldMk cId="4092904559" sldId="279"/>
            <ac:inkMk id="58" creationId="{E7913084-789F-49DA-9D69-3062863792DF}"/>
          </ac:inkMkLst>
        </pc:inkChg>
        <pc:inkChg chg="add del">
          <ac:chgData name="Viet Anh Nguyen" userId="b95f61ff061388d5" providerId="LiveId" clId="{53E328E6-E103-4AF4-B56B-6EFF25F2648E}" dt="2022-01-17T10:25:46.959" v="2019"/>
          <ac:inkMkLst>
            <pc:docMk/>
            <pc:sldMk cId="4092904559" sldId="279"/>
            <ac:inkMk id="59" creationId="{5B036DB5-49FC-43C9-B642-68F1990A6967}"/>
          </ac:inkMkLst>
        </pc:inkChg>
        <pc:inkChg chg="add del">
          <ac:chgData name="Viet Anh Nguyen" userId="b95f61ff061388d5" providerId="LiveId" clId="{53E328E6-E103-4AF4-B56B-6EFF25F2648E}" dt="2022-01-17T10:25:46.959" v="2019"/>
          <ac:inkMkLst>
            <pc:docMk/>
            <pc:sldMk cId="4092904559" sldId="279"/>
            <ac:inkMk id="60" creationId="{C009132D-6F0A-489F-93F3-3283EE957FC7}"/>
          </ac:inkMkLst>
        </pc:inkChg>
        <pc:inkChg chg="add del">
          <ac:chgData name="Viet Anh Nguyen" userId="b95f61ff061388d5" providerId="LiveId" clId="{53E328E6-E103-4AF4-B56B-6EFF25F2648E}" dt="2022-01-17T10:25:46.959" v="2019"/>
          <ac:inkMkLst>
            <pc:docMk/>
            <pc:sldMk cId="4092904559" sldId="279"/>
            <ac:inkMk id="61" creationId="{D58C99BB-981F-4E4C-A6AB-529CE46F92F5}"/>
          </ac:inkMkLst>
        </pc:inkChg>
        <pc:inkChg chg="add del">
          <ac:chgData name="Viet Anh Nguyen" userId="b95f61ff061388d5" providerId="LiveId" clId="{53E328E6-E103-4AF4-B56B-6EFF25F2648E}" dt="2022-01-17T10:25:46.959" v="2019"/>
          <ac:inkMkLst>
            <pc:docMk/>
            <pc:sldMk cId="4092904559" sldId="279"/>
            <ac:inkMk id="62" creationId="{320B1A3D-6CC6-40FF-8207-964E2622CB0F}"/>
          </ac:inkMkLst>
        </pc:inkChg>
        <pc:inkChg chg="add del">
          <ac:chgData name="Viet Anh Nguyen" userId="b95f61ff061388d5" providerId="LiveId" clId="{53E328E6-E103-4AF4-B56B-6EFF25F2648E}" dt="2022-01-17T10:25:46.959" v="2019"/>
          <ac:inkMkLst>
            <pc:docMk/>
            <pc:sldMk cId="4092904559" sldId="279"/>
            <ac:inkMk id="63" creationId="{623ED943-0267-402C-A379-6EC39D6CBC37}"/>
          </ac:inkMkLst>
        </pc:inkChg>
        <pc:inkChg chg="add del">
          <ac:chgData name="Viet Anh Nguyen" userId="b95f61ff061388d5" providerId="LiveId" clId="{53E328E6-E103-4AF4-B56B-6EFF25F2648E}" dt="2022-01-17T10:25:46.959" v="2019"/>
          <ac:inkMkLst>
            <pc:docMk/>
            <pc:sldMk cId="4092904559" sldId="279"/>
            <ac:inkMk id="64" creationId="{43F95DA4-1FAB-4BA2-9966-665D0852EC7A}"/>
          </ac:inkMkLst>
        </pc:inkChg>
        <pc:inkChg chg="add del">
          <ac:chgData name="Viet Anh Nguyen" userId="b95f61ff061388d5" providerId="LiveId" clId="{53E328E6-E103-4AF4-B56B-6EFF25F2648E}" dt="2022-01-17T10:25:46.959" v="2019"/>
          <ac:inkMkLst>
            <pc:docMk/>
            <pc:sldMk cId="4092904559" sldId="279"/>
            <ac:inkMk id="65" creationId="{32E7808B-2E75-46B4-955E-A57E340B57E6}"/>
          </ac:inkMkLst>
        </pc:inkChg>
        <pc:inkChg chg="add del">
          <ac:chgData name="Viet Anh Nguyen" userId="b95f61ff061388d5" providerId="LiveId" clId="{53E328E6-E103-4AF4-B56B-6EFF25F2648E}" dt="2022-01-17T10:25:48.383" v="2021"/>
          <ac:inkMkLst>
            <pc:docMk/>
            <pc:sldMk cId="4092904559" sldId="279"/>
            <ac:inkMk id="66" creationId="{DC13C1FF-21A5-4EF7-A2AE-27C42058FB24}"/>
          </ac:inkMkLst>
        </pc:inkChg>
        <pc:inkChg chg="add">
          <ac:chgData name="Viet Anh Nguyen" userId="b95f61ff061388d5" providerId="LiveId" clId="{53E328E6-E103-4AF4-B56B-6EFF25F2648E}" dt="2022-01-17T10:25:46.959" v="2019"/>
          <ac:inkMkLst>
            <pc:docMk/>
            <pc:sldMk cId="4092904559" sldId="279"/>
            <ac:inkMk id="67" creationId="{4C0F8513-7CE9-465A-A9AA-C8BA81B02912}"/>
          </ac:inkMkLst>
        </pc:inkChg>
        <pc:inkChg chg="add del">
          <ac:chgData name="Viet Anh Nguyen" userId="b95f61ff061388d5" providerId="LiveId" clId="{53E328E6-E103-4AF4-B56B-6EFF25F2648E}" dt="2022-01-17T10:25:48.383" v="2021"/>
          <ac:inkMkLst>
            <pc:docMk/>
            <pc:sldMk cId="4092904559" sldId="279"/>
            <ac:inkMk id="68" creationId="{03378457-656E-48F3-9441-FC243DA4329C}"/>
          </ac:inkMkLst>
        </pc:inkChg>
        <pc:inkChg chg="add">
          <ac:chgData name="Viet Anh Nguyen" userId="b95f61ff061388d5" providerId="LiveId" clId="{53E328E6-E103-4AF4-B56B-6EFF25F2648E}" dt="2022-01-17T10:25:48.383" v="2021"/>
          <ac:inkMkLst>
            <pc:docMk/>
            <pc:sldMk cId="4092904559" sldId="279"/>
            <ac:inkMk id="69" creationId="{8EEFC6FE-4E92-4C9E-816E-A2404D73EC05}"/>
          </ac:inkMkLst>
        </pc:inkChg>
        <pc:inkChg chg="add del">
          <ac:chgData name="Viet Anh Nguyen" userId="b95f61ff061388d5" providerId="LiveId" clId="{53E328E6-E103-4AF4-B56B-6EFF25F2648E}" dt="2022-01-17T10:25:51.226" v="2024"/>
          <ac:inkMkLst>
            <pc:docMk/>
            <pc:sldMk cId="4092904559" sldId="279"/>
            <ac:inkMk id="70" creationId="{9933B7C5-088F-4E60-A3C9-D391BB3497E5}"/>
          </ac:inkMkLst>
        </pc:inkChg>
        <pc:inkChg chg="add del">
          <ac:chgData name="Viet Anh Nguyen" userId="b95f61ff061388d5" providerId="LiveId" clId="{53E328E6-E103-4AF4-B56B-6EFF25F2648E}" dt="2022-01-17T10:25:51.226" v="2024"/>
          <ac:inkMkLst>
            <pc:docMk/>
            <pc:sldMk cId="4092904559" sldId="279"/>
            <ac:inkMk id="71" creationId="{20849913-DFFC-4BF8-AA9F-093543C5E1F9}"/>
          </ac:inkMkLst>
        </pc:inkChg>
        <pc:inkChg chg="add">
          <ac:chgData name="Viet Anh Nguyen" userId="b95f61ff061388d5" providerId="LiveId" clId="{53E328E6-E103-4AF4-B56B-6EFF25F2648E}" dt="2022-01-17T10:25:51.226" v="2024"/>
          <ac:inkMkLst>
            <pc:docMk/>
            <pc:sldMk cId="4092904559" sldId="279"/>
            <ac:inkMk id="72" creationId="{76C9918A-62E6-4A31-B4B5-DFE3C767D705}"/>
          </ac:inkMkLst>
        </pc:inkChg>
        <pc:inkChg chg="add del">
          <ac:chgData name="Viet Anh Nguyen" userId="b95f61ff061388d5" providerId="LiveId" clId="{53E328E6-E103-4AF4-B56B-6EFF25F2648E}" dt="2022-01-17T10:25:55.338" v="2033"/>
          <ac:inkMkLst>
            <pc:docMk/>
            <pc:sldMk cId="4092904559" sldId="279"/>
            <ac:inkMk id="73" creationId="{B729772C-CE68-48ED-8D5E-6C45FFB0315C}"/>
          </ac:inkMkLst>
        </pc:inkChg>
        <pc:inkChg chg="add del">
          <ac:chgData name="Viet Anh Nguyen" userId="b95f61ff061388d5" providerId="LiveId" clId="{53E328E6-E103-4AF4-B56B-6EFF25F2648E}" dt="2022-01-17T10:25:55.338" v="2033"/>
          <ac:inkMkLst>
            <pc:docMk/>
            <pc:sldMk cId="4092904559" sldId="279"/>
            <ac:inkMk id="74" creationId="{F208DAC0-7D6D-4989-82B9-9831CF8D0F88}"/>
          </ac:inkMkLst>
        </pc:inkChg>
        <pc:inkChg chg="add del">
          <ac:chgData name="Viet Anh Nguyen" userId="b95f61ff061388d5" providerId="LiveId" clId="{53E328E6-E103-4AF4-B56B-6EFF25F2648E}" dt="2022-01-17T10:25:55.338" v="2033"/>
          <ac:inkMkLst>
            <pc:docMk/>
            <pc:sldMk cId="4092904559" sldId="279"/>
            <ac:inkMk id="75" creationId="{284F1241-7367-446B-A261-F3F3D8EBDE17}"/>
          </ac:inkMkLst>
        </pc:inkChg>
        <pc:inkChg chg="add del">
          <ac:chgData name="Viet Anh Nguyen" userId="b95f61ff061388d5" providerId="LiveId" clId="{53E328E6-E103-4AF4-B56B-6EFF25F2648E}" dt="2022-01-17T10:25:55.338" v="2033"/>
          <ac:inkMkLst>
            <pc:docMk/>
            <pc:sldMk cId="4092904559" sldId="279"/>
            <ac:inkMk id="76" creationId="{AB3EBDBC-180E-4697-A3EB-B9EA5042B530}"/>
          </ac:inkMkLst>
        </pc:inkChg>
        <pc:inkChg chg="add del">
          <ac:chgData name="Viet Anh Nguyen" userId="b95f61ff061388d5" providerId="LiveId" clId="{53E328E6-E103-4AF4-B56B-6EFF25F2648E}" dt="2022-01-17T10:25:55.338" v="2033"/>
          <ac:inkMkLst>
            <pc:docMk/>
            <pc:sldMk cId="4092904559" sldId="279"/>
            <ac:inkMk id="77" creationId="{D0800D5D-0E45-4006-B1A9-D80ADBF236F8}"/>
          </ac:inkMkLst>
        </pc:inkChg>
        <pc:inkChg chg="add del">
          <ac:chgData name="Viet Anh Nguyen" userId="b95f61ff061388d5" providerId="LiveId" clId="{53E328E6-E103-4AF4-B56B-6EFF25F2648E}" dt="2022-01-17T10:25:55.338" v="2033"/>
          <ac:inkMkLst>
            <pc:docMk/>
            <pc:sldMk cId="4092904559" sldId="279"/>
            <ac:inkMk id="78" creationId="{468139BC-6BAE-4C0A-8784-C1B8A8C5607F}"/>
          </ac:inkMkLst>
        </pc:inkChg>
        <pc:inkChg chg="add del">
          <ac:chgData name="Viet Anh Nguyen" userId="b95f61ff061388d5" providerId="LiveId" clId="{53E328E6-E103-4AF4-B56B-6EFF25F2648E}" dt="2022-01-17T10:25:55.338" v="2033"/>
          <ac:inkMkLst>
            <pc:docMk/>
            <pc:sldMk cId="4092904559" sldId="279"/>
            <ac:inkMk id="79" creationId="{35015B1A-5156-4EF8-902A-80D46F5F1D09}"/>
          </ac:inkMkLst>
        </pc:inkChg>
        <pc:inkChg chg="add del">
          <ac:chgData name="Viet Anh Nguyen" userId="b95f61ff061388d5" providerId="LiveId" clId="{53E328E6-E103-4AF4-B56B-6EFF25F2648E}" dt="2022-01-17T10:25:55.338" v="2033"/>
          <ac:inkMkLst>
            <pc:docMk/>
            <pc:sldMk cId="4092904559" sldId="279"/>
            <ac:inkMk id="80" creationId="{0ED1A25A-C766-4D9D-AAC7-A05E990F8ACD}"/>
          </ac:inkMkLst>
        </pc:inkChg>
        <pc:inkChg chg="add">
          <ac:chgData name="Viet Anh Nguyen" userId="b95f61ff061388d5" providerId="LiveId" clId="{53E328E6-E103-4AF4-B56B-6EFF25F2648E}" dt="2022-01-17T10:25:55.338" v="2033"/>
          <ac:inkMkLst>
            <pc:docMk/>
            <pc:sldMk cId="4092904559" sldId="279"/>
            <ac:inkMk id="81" creationId="{3C15D814-8173-492A-8513-03733F5B15D9}"/>
          </ac:inkMkLst>
        </pc:inkChg>
        <pc:inkChg chg="add del">
          <ac:chgData name="Viet Anh Nguyen" userId="b95f61ff061388d5" providerId="LiveId" clId="{53E328E6-E103-4AF4-B56B-6EFF25F2648E}" dt="2022-01-17T10:26:01.996" v="2051"/>
          <ac:inkMkLst>
            <pc:docMk/>
            <pc:sldMk cId="4092904559" sldId="279"/>
            <ac:inkMk id="82" creationId="{B84B57DB-CD78-4D30-B266-619AC937269D}"/>
          </ac:inkMkLst>
        </pc:inkChg>
        <pc:inkChg chg="add del">
          <ac:chgData name="Viet Anh Nguyen" userId="b95f61ff061388d5" providerId="LiveId" clId="{53E328E6-E103-4AF4-B56B-6EFF25F2648E}" dt="2022-01-17T10:26:01.996" v="2051"/>
          <ac:inkMkLst>
            <pc:docMk/>
            <pc:sldMk cId="4092904559" sldId="279"/>
            <ac:inkMk id="83" creationId="{26B59DC9-88CB-464E-92CE-56F4E48C17C9}"/>
          </ac:inkMkLst>
        </pc:inkChg>
        <pc:inkChg chg="add del">
          <ac:chgData name="Viet Anh Nguyen" userId="b95f61ff061388d5" providerId="LiveId" clId="{53E328E6-E103-4AF4-B56B-6EFF25F2648E}" dt="2022-01-17T10:26:01.996" v="2051"/>
          <ac:inkMkLst>
            <pc:docMk/>
            <pc:sldMk cId="4092904559" sldId="279"/>
            <ac:inkMk id="84" creationId="{7A11C228-DE85-4059-8F2F-8B143D6C1703}"/>
          </ac:inkMkLst>
        </pc:inkChg>
        <pc:inkChg chg="add del">
          <ac:chgData name="Viet Anh Nguyen" userId="b95f61ff061388d5" providerId="LiveId" clId="{53E328E6-E103-4AF4-B56B-6EFF25F2648E}" dt="2022-01-17T10:26:01.996" v="2051"/>
          <ac:inkMkLst>
            <pc:docMk/>
            <pc:sldMk cId="4092904559" sldId="279"/>
            <ac:inkMk id="85" creationId="{A1BCADCD-C005-469B-9F60-A12DC769A448}"/>
          </ac:inkMkLst>
        </pc:inkChg>
        <pc:inkChg chg="add del">
          <ac:chgData name="Viet Anh Nguyen" userId="b95f61ff061388d5" providerId="LiveId" clId="{53E328E6-E103-4AF4-B56B-6EFF25F2648E}" dt="2022-01-17T10:26:01.996" v="2051"/>
          <ac:inkMkLst>
            <pc:docMk/>
            <pc:sldMk cId="4092904559" sldId="279"/>
            <ac:inkMk id="86" creationId="{63C86AF9-670D-463E-A037-9563BBD1C868}"/>
          </ac:inkMkLst>
        </pc:inkChg>
        <pc:inkChg chg="add del">
          <ac:chgData name="Viet Anh Nguyen" userId="b95f61ff061388d5" providerId="LiveId" clId="{53E328E6-E103-4AF4-B56B-6EFF25F2648E}" dt="2022-01-17T10:26:01.996" v="2051"/>
          <ac:inkMkLst>
            <pc:docMk/>
            <pc:sldMk cId="4092904559" sldId="279"/>
            <ac:inkMk id="87" creationId="{D66031FE-1FF9-4070-8DBD-91F9C4F45926}"/>
          </ac:inkMkLst>
        </pc:inkChg>
        <pc:inkChg chg="add del">
          <ac:chgData name="Viet Anh Nguyen" userId="b95f61ff061388d5" providerId="LiveId" clId="{53E328E6-E103-4AF4-B56B-6EFF25F2648E}" dt="2022-01-17T10:26:01.996" v="2051"/>
          <ac:inkMkLst>
            <pc:docMk/>
            <pc:sldMk cId="4092904559" sldId="279"/>
            <ac:inkMk id="88" creationId="{3F578061-666E-4306-A476-7B39750FE499}"/>
          </ac:inkMkLst>
        </pc:inkChg>
        <pc:inkChg chg="add del">
          <ac:chgData name="Viet Anh Nguyen" userId="b95f61ff061388d5" providerId="LiveId" clId="{53E328E6-E103-4AF4-B56B-6EFF25F2648E}" dt="2022-01-17T10:26:01.996" v="2051"/>
          <ac:inkMkLst>
            <pc:docMk/>
            <pc:sldMk cId="4092904559" sldId="279"/>
            <ac:inkMk id="89" creationId="{304AA8C2-BF6C-4826-9AED-8D347B1A3200}"/>
          </ac:inkMkLst>
        </pc:inkChg>
        <pc:inkChg chg="add del">
          <ac:chgData name="Viet Anh Nguyen" userId="b95f61ff061388d5" providerId="LiveId" clId="{53E328E6-E103-4AF4-B56B-6EFF25F2648E}" dt="2022-01-17T10:26:01.996" v="2051"/>
          <ac:inkMkLst>
            <pc:docMk/>
            <pc:sldMk cId="4092904559" sldId="279"/>
            <ac:inkMk id="90" creationId="{D9FA9807-900B-43AE-B47E-A49AD9BFCF0F}"/>
          </ac:inkMkLst>
        </pc:inkChg>
        <pc:inkChg chg="add del">
          <ac:chgData name="Viet Anh Nguyen" userId="b95f61ff061388d5" providerId="LiveId" clId="{53E328E6-E103-4AF4-B56B-6EFF25F2648E}" dt="2022-01-17T10:26:01.996" v="2051"/>
          <ac:inkMkLst>
            <pc:docMk/>
            <pc:sldMk cId="4092904559" sldId="279"/>
            <ac:inkMk id="91" creationId="{A9452B5A-D75F-421E-B7D3-7625C3197D3C}"/>
          </ac:inkMkLst>
        </pc:inkChg>
        <pc:inkChg chg="add del">
          <ac:chgData name="Viet Anh Nguyen" userId="b95f61ff061388d5" providerId="LiveId" clId="{53E328E6-E103-4AF4-B56B-6EFF25F2648E}" dt="2022-01-17T10:26:01.996" v="2051"/>
          <ac:inkMkLst>
            <pc:docMk/>
            <pc:sldMk cId="4092904559" sldId="279"/>
            <ac:inkMk id="92" creationId="{B6BCFE8F-F879-4BAD-B392-F6ABD3A522D7}"/>
          </ac:inkMkLst>
        </pc:inkChg>
        <pc:inkChg chg="add del">
          <ac:chgData name="Viet Anh Nguyen" userId="b95f61ff061388d5" providerId="LiveId" clId="{53E328E6-E103-4AF4-B56B-6EFF25F2648E}" dt="2022-01-17T10:26:01.996" v="2051"/>
          <ac:inkMkLst>
            <pc:docMk/>
            <pc:sldMk cId="4092904559" sldId="279"/>
            <ac:inkMk id="93" creationId="{896D0B5C-6F2C-4E58-B76F-37A77C194D3F}"/>
          </ac:inkMkLst>
        </pc:inkChg>
        <pc:inkChg chg="add del">
          <ac:chgData name="Viet Anh Nguyen" userId="b95f61ff061388d5" providerId="LiveId" clId="{53E328E6-E103-4AF4-B56B-6EFF25F2648E}" dt="2022-01-17T10:26:01.996" v="2051"/>
          <ac:inkMkLst>
            <pc:docMk/>
            <pc:sldMk cId="4092904559" sldId="279"/>
            <ac:inkMk id="94" creationId="{3E02AF0D-2ED8-4722-AEAE-35AD4AD08020}"/>
          </ac:inkMkLst>
        </pc:inkChg>
        <pc:inkChg chg="add del">
          <ac:chgData name="Viet Anh Nguyen" userId="b95f61ff061388d5" providerId="LiveId" clId="{53E328E6-E103-4AF4-B56B-6EFF25F2648E}" dt="2022-01-17T10:26:01.996" v="2051"/>
          <ac:inkMkLst>
            <pc:docMk/>
            <pc:sldMk cId="4092904559" sldId="279"/>
            <ac:inkMk id="95" creationId="{A62B59E3-79D7-49BA-9056-A864DF0EA10C}"/>
          </ac:inkMkLst>
        </pc:inkChg>
        <pc:inkChg chg="add del">
          <ac:chgData name="Viet Anh Nguyen" userId="b95f61ff061388d5" providerId="LiveId" clId="{53E328E6-E103-4AF4-B56B-6EFF25F2648E}" dt="2022-01-17T10:26:01.996" v="2051"/>
          <ac:inkMkLst>
            <pc:docMk/>
            <pc:sldMk cId="4092904559" sldId="279"/>
            <ac:inkMk id="96" creationId="{8211C1B8-3EA3-44E1-BEB3-038DF1C1B1A3}"/>
          </ac:inkMkLst>
        </pc:inkChg>
        <pc:inkChg chg="add del">
          <ac:chgData name="Viet Anh Nguyen" userId="b95f61ff061388d5" providerId="LiveId" clId="{53E328E6-E103-4AF4-B56B-6EFF25F2648E}" dt="2022-01-17T10:26:01.996" v="2051"/>
          <ac:inkMkLst>
            <pc:docMk/>
            <pc:sldMk cId="4092904559" sldId="279"/>
            <ac:inkMk id="97" creationId="{AF06F503-1D68-41BA-95F9-BA757F458BB6}"/>
          </ac:inkMkLst>
        </pc:inkChg>
        <pc:inkChg chg="add del">
          <ac:chgData name="Viet Anh Nguyen" userId="b95f61ff061388d5" providerId="LiveId" clId="{53E328E6-E103-4AF4-B56B-6EFF25F2648E}" dt="2022-01-17T10:26:01.996" v="2051"/>
          <ac:inkMkLst>
            <pc:docMk/>
            <pc:sldMk cId="4092904559" sldId="279"/>
            <ac:inkMk id="98" creationId="{82AA8DCF-9A46-40A9-A31B-54F9102CC9EE}"/>
          </ac:inkMkLst>
        </pc:inkChg>
        <pc:inkChg chg="add">
          <ac:chgData name="Viet Anh Nguyen" userId="b95f61ff061388d5" providerId="LiveId" clId="{53E328E6-E103-4AF4-B56B-6EFF25F2648E}" dt="2022-01-17T10:26:01.996" v="2051"/>
          <ac:inkMkLst>
            <pc:docMk/>
            <pc:sldMk cId="4092904559" sldId="279"/>
            <ac:inkMk id="99" creationId="{3AC741A1-2908-4862-95B3-43E046D58217}"/>
          </ac:inkMkLst>
        </pc:inkChg>
        <pc:inkChg chg="add">
          <ac:chgData name="Viet Anh Nguyen" userId="b95f61ff061388d5" providerId="LiveId" clId="{53E328E6-E103-4AF4-B56B-6EFF25F2648E}" dt="2022-01-17T10:26:01.996" v="2051"/>
          <ac:inkMkLst>
            <pc:docMk/>
            <pc:sldMk cId="4092904559" sldId="279"/>
            <ac:inkMk id="100" creationId="{F124BACA-6D8E-4224-B7A5-143E547A2D86}"/>
          </ac:inkMkLst>
        </pc:inkChg>
        <pc:inkChg chg="add">
          <ac:chgData name="Viet Anh Nguyen" userId="b95f61ff061388d5" providerId="LiveId" clId="{53E328E6-E103-4AF4-B56B-6EFF25F2648E}" dt="2022-01-17T10:26:02.448" v="2052" actId="9405"/>
          <ac:inkMkLst>
            <pc:docMk/>
            <pc:sldMk cId="4092904559" sldId="279"/>
            <ac:inkMk id="101" creationId="{B7D1F68A-E66E-48E6-84CC-814F88ACFF30}"/>
          </ac:inkMkLst>
        </pc:inkChg>
        <pc:inkChg chg="add">
          <ac:chgData name="Viet Anh Nguyen" userId="b95f61ff061388d5" providerId="LiveId" clId="{53E328E6-E103-4AF4-B56B-6EFF25F2648E}" dt="2022-01-17T10:26:02.641" v="2053" actId="9405"/>
          <ac:inkMkLst>
            <pc:docMk/>
            <pc:sldMk cId="4092904559" sldId="279"/>
            <ac:inkMk id="102" creationId="{C5A94BC3-B52A-48B7-9855-B1D23D723EED}"/>
          </ac:inkMkLst>
        </pc:inkChg>
        <pc:inkChg chg="add del">
          <ac:chgData name="Viet Anh Nguyen" userId="b95f61ff061388d5" providerId="LiveId" clId="{53E328E6-E103-4AF4-B56B-6EFF25F2648E}" dt="2022-01-17T10:26:07.872" v="2063"/>
          <ac:inkMkLst>
            <pc:docMk/>
            <pc:sldMk cId="4092904559" sldId="279"/>
            <ac:inkMk id="103" creationId="{D774DF78-0A8C-49A5-8E22-38FD9391ACB9}"/>
          </ac:inkMkLst>
        </pc:inkChg>
        <pc:inkChg chg="add del">
          <ac:chgData name="Viet Anh Nguyen" userId="b95f61ff061388d5" providerId="LiveId" clId="{53E328E6-E103-4AF4-B56B-6EFF25F2648E}" dt="2022-01-17T10:26:07.872" v="2063"/>
          <ac:inkMkLst>
            <pc:docMk/>
            <pc:sldMk cId="4092904559" sldId="279"/>
            <ac:inkMk id="104" creationId="{8C3B149A-AEE6-4C65-B096-CC2FD01843BE}"/>
          </ac:inkMkLst>
        </pc:inkChg>
        <pc:inkChg chg="add">
          <ac:chgData name="Viet Anh Nguyen" userId="b95f61ff061388d5" providerId="LiveId" clId="{53E328E6-E103-4AF4-B56B-6EFF25F2648E}" dt="2022-01-17T10:26:05.613" v="2056" actId="9405"/>
          <ac:inkMkLst>
            <pc:docMk/>
            <pc:sldMk cId="4092904559" sldId="279"/>
            <ac:inkMk id="105" creationId="{039A7C15-8FC4-4C53-8134-16DAEEBDCF98}"/>
          </ac:inkMkLst>
        </pc:inkChg>
        <pc:inkChg chg="add del">
          <ac:chgData name="Viet Anh Nguyen" userId="b95f61ff061388d5" providerId="LiveId" clId="{53E328E6-E103-4AF4-B56B-6EFF25F2648E}" dt="2022-01-17T10:26:07.872" v="2063"/>
          <ac:inkMkLst>
            <pc:docMk/>
            <pc:sldMk cId="4092904559" sldId="279"/>
            <ac:inkMk id="106" creationId="{CDF64BF4-7D13-4435-933A-04704915EAE9}"/>
          </ac:inkMkLst>
        </pc:inkChg>
        <pc:inkChg chg="add del">
          <ac:chgData name="Viet Anh Nguyen" userId="b95f61ff061388d5" providerId="LiveId" clId="{53E328E6-E103-4AF4-B56B-6EFF25F2648E}" dt="2022-01-17T10:26:07.872" v="2063"/>
          <ac:inkMkLst>
            <pc:docMk/>
            <pc:sldMk cId="4092904559" sldId="279"/>
            <ac:inkMk id="107" creationId="{04AB8C17-4445-4531-8588-EFB11987A156}"/>
          </ac:inkMkLst>
        </pc:inkChg>
        <pc:inkChg chg="add del">
          <ac:chgData name="Viet Anh Nguyen" userId="b95f61ff061388d5" providerId="LiveId" clId="{53E328E6-E103-4AF4-B56B-6EFF25F2648E}" dt="2022-01-17T10:26:07.872" v="2063"/>
          <ac:inkMkLst>
            <pc:docMk/>
            <pc:sldMk cId="4092904559" sldId="279"/>
            <ac:inkMk id="108" creationId="{969F8A6E-92B1-4A04-B3A6-3101A81C8271}"/>
          </ac:inkMkLst>
        </pc:inkChg>
        <pc:inkChg chg="add del">
          <ac:chgData name="Viet Anh Nguyen" userId="b95f61ff061388d5" providerId="LiveId" clId="{53E328E6-E103-4AF4-B56B-6EFF25F2648E}" dt="2022-01-17T10:26:07.872" v="2063"/>
          <ac:inkMkLst>
            <pc:docMk/>
            <pc:sldMk cId="4092904559" sldId="279"/>
            <ac:inkMk id="109" creationId="{19D0E05F-B8C8-423C-9044-E48BDA792B16}"/>
          </ac:inkMkLst>
        </pc:inkChg>
        <pc:inkChg chg="add">
          <ac:chgData name="Viet Anh Nguyen" userId="b95f61ff061388d5" providerId="LiveId" clId="{53E328E6-E103-4AF4-B56B-6EFF25F2648E}" dt="2022-01-17T10:26:07.062" v="2061" actId="9405"/>
          <ac:inkMkLst>
            <pc:docMk/>
            <pc:sldMk cId="4092904559" sldId="279"/>
            <ac:inkMk id="110" creationId="{1EFCB846-BE91-429A-A364-D9A22C76FC52}"/>
          </ac:inkMkLst>
        </pc:inkChg>
        <pc:inkChg chg="add">
          <ac:chgData name="Viet Anh Nguyen" userId="b95f61ff061388d5" providerId="LiveId" clId="{53E328E6-E103-4AF4-B56B-6EFF25F2648E}" dt="2022-01-17T10:26:07.290" v="2062" actId="9405"/>
          <ac:inkMkLst>
            <pc:docMk/>
            <pc:sldMk cId="4092904559" sldId="279"/>
            <ac:inkMk id="111" creationId="{6C556C44-09A1-471F-BDD3-261A7E9407F4}"/>
          </ac:inkMkLst>
        </pc:inkChg>
        <pc:inkChg chg="add">
          <ac:chgData name="Viet Anh Nguyen" userId="b95f61ff061388d5" providerId="LiveId" clId="{53E328E6-E103-4AF4-B56B-6EFF25F2648E}" dt="2022-01-17T10:26:07.872" v="2063"/>
          <ac:inkMkLst>
            <pc:docMk/>
            <pc:sldMk cId="4092904559" sldId="279"/>
            <ac:inkMk id="112" creationId="{502849D6-A158-4525-A202-F380FAA3F957}"/>
          </ac:inkMkLst>
        </pc:inkChg>
        <pc:inkChg chg="add">
          <ac:chgData name="Viet Anh Nguyen" userId="b95f61ff061388d5" providerId="LiveId" clId="{53E328E6-E103-4AF4-B56B-6EFF25F2648E}" dt="2022-01-17T10:26:07.872" v="2063"/>
          <ac:inkMkLst>
            <pc:docMk/>
            <pc:sldMk cId="4092904559" sldId="279"/>
            <ac:inkMk id="113" creationId="{0EB65807-6041-4806-99C1-025D5AC50E43}"/>
          </ac:inkMkLst>
        </pc:inkChg>
        <pc:inkChg chg="add">
          <ac:chgData name="Viet Anh Nguyen" userId="b95f61ff061388d5" providerId="LiveId" clId="{53E328E6-E103-4AF4-B56B-6EFF25F2648E}" dt="2022-01-17T10:26:07.872" v="2063"/>
          <ac:inkMkLst>
            <pc:docMk/>
            <pc:sldMk cId="4092904559" sldId="279"/>
            <ac:inkMk id="114" creationId="{D47D58D7-7060-4A7A-95D8-C52BAFFBCFD0}"/>
          </ac:inkMkLst>
        </pc:inkChg>
        <pc:inkChg chg="add del">
          <ac:chgData name="Viet Anh Nguyen" userId="b95f61ff061388d5" providerId="LiveId" clId="{53E328E6-E103-4AF4-B56B-6EFF25F2648E}" dt="2022-01-17T10:26:12.038" v="2074"/>
          <ac:inkMkLst>
            <pc:docMk/>
            <pc:sldMk cId="4092904559" sldId="279"/>
            <ac:inkMk id="115" creationId="{0EAF6878-F3A8-4FA6-AC87-2C3F61182CA9}"/>
          </ac:inkMkLst>
        </pc:inkChg>
        <pc:inkChg chg="add del">
          <ac:chgData name="Viet Anh Nguyen" userId="b95f61ff061388d5" providerId="LiveId" clId="{53E328E6-E103-4AF4-B56B-6EFF25F2648E}" dt="2022-01-17T10:26:12.038" v="2074"/>
          <ac:inkMkLst>
            <pc:docMk/>
            <pc:sldMk cId="4092904559" sldId="279"/>
            <ac:inkMk id="116" creationId="{09A2E2FD-0EFF-4595-B6A1-0D4226E0768E}"/>
          </ac:inkMkLst>
        </pc:inkChg>
        <pc:inkChg chg="add del">
          <ac:chgData name="Viet Anh Nguyen" userId="b95f61ff061388d5" providerId="LiveId" clId="{53E328E6-E103-4AF4-B56B-6EFF25F2648E}" dt="2022-01-17T10:26:12.038" v="2074"/>
          <ac:inkMkLst>
            <pc:docMk/>
            <pc:sldMk cId="4092904559" sldId="279"/>
            <ac:inkMk id="117" creationId="{DA685D8E-3A00-4175-A000-8DB8C9CDC78B}"/>
          </ac:inkMkLst>
        </pc:inkChg>
        <pc:inkChg chg="add del">
          <ac:chgData name="Viet Anh Nguyen" userId="b95f61ff061388d5" providerId="LiveId" clId="{53E328E6-E103-4AF4-B56B-6EFF25F2648E}" dt="2022-01-17T10:26:12.038" v="2074"/>
          <ac:inkMkLst>
            <pc:docMk/>
            <pc:sldMk cId="4092904559" sldId="279"/>
            <ac:inkMk id="118" creationId="{862A02B8-29CA-4EDA-BBBB-3D539CC07DA2}"/>
          </ac:inkMkLst>
        </pc:inkChg>
        <pc:inkChg chg="add del">
          <ac:chgData name="Viet Anh Nguyen" userId="b95f61ff061388d5" providerId="LiveId" clId="{53E328E6-E103-4AF4-B56B-6EFF25F2648E}" dt="2022-01-17T10:26:12.038" v="2074"/>
          <ac:inkMkLst>
            <pc:docMk/>
            <pc:sldMk cId="4092904559" sldId="279"/>
            <ac:inkMk id="119" creationId="{8F73411F-FFD0-4653-B182-ACE565E75D18}"/>
          </ac:inkMkLst>
        </pc:inkChg>
        <pc:inkChg chg="add del">
          <ac:chgData name="Viet Anh Nguyen" userId="b95f61ff061388d5" providerId="LiveId" clId="{53E328E6-E103-4AF4-B56B-6EFF25F2648E}" dt="2022-01-17T10:26:12.038" v="2074"/>
          <ac:inkMkLst>
            <pc:docMk/>
            <pc:sldMk cId="4092904559" sldId="279"/>
            <ac:inkMk id="120" creationId="{F773A8BE-8740-4AD2-A8E5-6BE1CCE8C84E}"/>
          </ac:inkMkLst>
        </pc:inkChg>
        <pc:inkChg chg="add del">
          <ac:chgData name="Viet Anh Nguyen" userId="b95f61ff061388d5" providerId="LiveId" clId="{53E328E6-E103-4AF4-B56B-6EFF25F2648E}" dt="2022-01-17T10:26:12.038" v="2074"/>
          <ac:inkMkLst>
            <pc:docMk/>
            <pc:sldMk cId="4092904559" sldId="279"/>
            <ac:inkMk id="121" creationId="{766EACE0-CA48-47AA-95ED-1A1313E57431}"/>
          </ac:inkMkLst>
        </pc:inkChg>
        <pc:inkChg chg="add del">
          <ac:chgData name="Viet Anh Nguyen" userId="b95f61ff061388d5" providerId="LiveId" clId="{53E328E6-E103-4AF4-B56B-6EFF25F2648E}" dt="2022-01-17T10:26:12.038" v="2074"/>
          <ac:inkMkLst>
            <pc:docMk/>
            <pc:sldMk cId="4092904559" sldId="279"/>
            <ac:inkMk id="122" creationId="{95C970D4-F0C9-49EE-87D8-8B487A251039}"/>
          </ac:inkMkLst>
        </pc:inkChg>
        <pc:inkChg chg="add del">
          <ac:chgData name="Viet Anh Nguyen" userId="b95f61ff061388d5" providerId="LiveId" clId="{53E328E6-E103-4AF4-B56B-6EFF25F2648E}" dt="2022-01-17T10:26:12.038" v="2074"/>
          <ac:inkMkLst>
            <pc:docMk/>
            <pc:sldMk cId="4092904559" sldId="279"/>
            <ac:inkMk id="123" creationId="{7E9202A7-C187-459F-B494-8FDB822F1208}"/>
          </ac:inkMkLst>
        </pc:inkChg>
        <pc:inkChg chg="add del">
          <ac:chgData name="Viet Anh Nguyen" userId="b95f61ff061388d5" providerId="LiveId" clId="{53E328E6-E103-4AF4-B56B-6EFF25F2648E}" dt="2022-01-17T10:26:12.038" v="2074"/>
          <ac:inkMkLst>
            <pc:docMk/>
            <pc:sldMk cId="4092904559" sldId="279"/>
            <ac:inkMk id="124" creationId="{62009377-2F17-488B-B41D-2EB95DFE5541}"/>
          </ac:inkMkLst>
        </pc:inkChg>
        <pc:inkChg chg="add">
          <ac:chgData name="Viet Anh Nguyen" userId="b95f61ff061388d5" providerId="LiveId" clId="{53E328E6-E103-4AF4-B56B-6EFF25F2648E}" dt="2022-01-17T10:26:12.038" v="2074"/>
          <ac:inkMkLst>
            <pc:docMk/>
            <pc:sldMk cId="4092904559" sldId="279"/>
            <ac:inkMk id="125" creationId="{F2C256AD-75C4-47A4-AFCA-7B800C98C4CA}"/>
          </ac:inkMkLst>
        </pc:inkChg>
        <pc:inkChg chg="add">
          <ac:chgData name="Viet Anh Nguyen" userId="b95f61ff061388d5" providerId="LiveId" clId="{53E328E6-E103-4AF4-B56B-6EFF25F2648E}" dt="2022-01-17T10:26:12.038" v="2074"/>
          <ac:inkMkLst>
            <pc:docMk/>
            <pc:sldMk cId="4092904559" sldId="279"/>
            <ac:inkMk id="126" creationId="{81FE7585-1B4C-4FC6-8259-E8DBD0283769}"/>
          </ac:inkMkLst>
        </pc:inkChg>
        <pc:inkChg chg="add del">
          <ac:chgData name="Viet Anh Nguyen" userId="b95f61ff061388d5" providerId="LiveId" clId="{53E328E6-E103-4AF4-B56B-6EFF25F2648E}" dt="2022-01-17T10:26:15.701" v="2077"/>
          <ac:inkMkLst>
            <pc:docMk/>
            <pc:sldMk cId="4092904559" sldId="279"/>
            <ac:inkMk id="127" creationId="{5A68C9C5-FEBB-4EB3-B671-DAC28CAFD181}"/>
          </ac:inkMkLst>
        </pc:inkChg>
        <pc:inkChg chg="add del">
          <ac:chgData name="Viet Anh Nguyen" userId="b95f61ff061388d5" providerId="LiveId" clId="{53E328E6-E103-4AF4-B56B-6EFF25F2648E}" dt="2022-01-17T10:26:15.701" v="2077"/>
          <ac:inkMkLst>
            <pc:docMk/>
            <pc:sldMk cId="4092904559" sldId="279"/>
            <ac:inkMk id="128" creationId="{0A776A06-2693-4634-A724-F965C9201DD7}"/>
          </ac:inkMkLst>
        </pc:inkChg>
        <pc:inkChg chg="add del">
          <ac:chgData name="Viet Anh Nguyen" userId="b95f61ff061388d5" providerId="LiveId" clId="{53E328E6-E103-4AF4-B56B-6EFF25F2648E}" dt="2022-01-17T10:26:16.502" v="2079"/>
          <ac:inkMkLst>
            <pc:docMk/>
            <pc:sldMk cId="4092904559" sldId="279"/>
            <ac:inkMk id="129" creationId="{78166CBA-7958-48BB-9BFB-21B8C3380BC0}"/>
          </ac:inkMkLst>
        </pc:inkChg>
        <pc:inkChg chg="add del">
          <ac:chgData name="Viet Anh Nguyen" userId="b95f61ff061388d5" providerId="LiveId" clId="{53E328E6-E103-4AF4-B56B-6EFF25F2648E}" dt="2022-01-17T10:26:16.502" v="2079"/>
          <ac:inkMkLst>
            <pc:docMk/>
            <pc:sldMk cId="4092904559" sldId="279"/>
            <ac:inkMk id="130" creationId="{38024DF8-F884-4067-AF13-569D64073664}"/>
          </ac:inkMkLst>
        </pc:inkChg>
        <pc:inkChg chg="add">
          <ac:chgData name="Viet Anh Nguyen" userId="b95f61ff061388d5" providerId="LiveId" clId="{53E328E6-E103-4AF4-B56B-6EFF25F2648E}" dt="2022-01-17T10:26:16.502" v="2079"/>
          <ac:inkMkLst>
            <pc:docMk/>
            <pc:sldMk cId="4092904559" sldId="279"/>
            <ac:inkMk id="131" creationId="{6F213451-CE05-4398-A631-A47013DEC801}"/>
          </ac:inkMkLst>
        </pc:inkChg>
      </pc:sldChg>
      <pc:sldChg chg="del">
        <pc:chgData name="Viet Anh Nguyen" userId="b95f61ff061388d5" providerId="LiveId" clId="{53E328E6-E103-4AF4-B56B-6EFF25F2648E}" dt="2022-01-17T10:27:45.619" v="2080" actId="2696"/>
        <pc:sldMkLst>
          <pc:docMk/>
          <pc:sldMk cId="594954375" sldId="283"/>
        </pc:sldMkLst>
      </pc:sldChg>
      <pc:sldChg chg="addSp delSp modSp add mod">
        <pc:chgData name="Viet Anh Nguyen" userId="b95f61ff061388d5" providerId="LiveId" clId="{53E328E6-E103-4AF4-B56B-6EFF25F2648E}" dt="2022-01-17T10:31:50.231" v="2168"/>
        <pc:sldMkLst>
          <pc:docMk/>
          <pc:sldMk cId="652730983" sldId="283"/>
        </pc:sldMkLst>
        <pc:picChg chg="mod">
          <ac:chgData name="Viet Anh Nguyen" userId="b95f61ff061388d5" providerId="LiveId" clId="{53E328E6-E103-4AF4-B56B-6EFF25F2648E}" dt="2022-01-17T10:27:52.533" v="2082" actId="14100"/>
          <ac:picMkLst>
            <pc:docMk/>
            <pc:sldMk cId="652730983" sldId="283"/>
            <ac:picMk id="3" creationId="{D1BDCE93-202B-45E8-B325-F172EC1A435F}"/>
          </ac:picMkLst>
        </pc:picChg>
        <pc:inkChg chg="add del">
          <ac:chgData name="Viet Anh Nguyen" userId="b95f61ff061388d5" providerId="LiveId" clId="{53E328E6-E103-4AF4-B56B-6EFF25F2648E}" dt="2022-01-17T10:28:04.659" v="2087"/>
          <ac:inkMkLst>
            <pc:docMk/>
            <pc:sldMk cId="652730983" sldId="283"/>
            <ac:inkMk id="2" creationId="{9DAFA0FB-9472-44B1-BA57-4430002015D6}"/>
          </ac:inkMkLst>
        </pc:inkChg>
        <pc:inkChg chg="add del">
          <ac:chgData name="Viet Anh Nguyen" userId="b95f61ff061388d5" providerId="LiveId" clId="{53E328E6-E103-4AF4-B56B-6EFF25F2648E}" dt="2022-01-17T10:28:04.659" v="2087"/>
          <ac:inkMkLst>
            <pc:docMk/>
            <pc:sldMk cId="652730983" sldId="283"/>
            <ac:inkMk id="4" creationId="{0B1E1D34-08F1-42D4-9CDC-C4190AF544DF}"/>
          </ac:inkMkLst>
        </pc:inkChg>
        <pc:inkChg chg="add del">
          <ac:chgData name="Viet Anh Nguyen" userId="b95f61ff061388d5" providerId="LiveId" clId="{53E328E6-E103-4AF4-B56B-6EFF25F2648E}" dt="2022-01-17T10:28:04.659" v="2087"/>
          <ac:inkMkLst>
            <pc:docMk/>
            <pc:sldMk cId="652730983" sldId="283"/>
            <ac:inkMk id="5" creationId="{2AB04BEB-13DB-430E-809E-1EBF845150F0}"/>
          </ac:inkMkLst>
        </pc:inkChg>
        <pc:inkChg chg="add del">
          <ac:chgData name="Viet Anh Nguyen" userId="b95f61ff061388d5" providerId="LiveId" clId="{53E328E6-E103-4AF4-B56B-6EFF25F2648E}" dt="2022-01-17T10:28:04.659" v="2087"/>
          <ac:inkMkLst>
            <pc:docMk/>
            <pc:sldMk cId="652730983" sldId="283"/>
            <ac:inkMk id="6" creationId="{31A7290E-B23D-488A-AF9A-0E264C73A9EE}"/>
          </ac:inkMkLst>
        </pc:inkChg>
        <pc:inkChg chg="add">
          <ac:chgData name="Viet Anh Nguyen" userId="b95f61ff061388d5" providerId="LiveId" clId="{53E328E6-E103-4AF4-B56B-6EFF25F2648E}" dt="2022-01-17T10:28:04.659" v="2087"/>
          <ac:inkMkLst>
            <pc:docMk/>
            <pc:sldMk cId="652730983" sldId="283"/>
            <ac:inkMk id="7" creationId="{5E1D334F-DDDE-4454-A29C-22BA43B1347F}"/>
          </ac:inkMkLst>
        </pc:inkChg>
        <pc:inkChg chg="add del">
          <ac:chgData name="Viet Anh Nguyen" userId="b95f61ff061388d5" providerId="LiveId" clId="{53E328E6-E103-4AF4-B56B-6EFF25F2648E}" dt="2022-01-17T10:28:08.177" v="2094"/>
          <ac:inkMkLst>
            <pc:docMk/>
            <pc:sldMk cId="652730983" sldId="283"/>
            <ac:inkMk id="8" creationId="{C0A12226-A187-444A-86C7-DD39F04F034E}"/>
          </ac:inkMkLst>
        </pc:inkChg>
        <pc:inkChg chg="add del">
          <ac:chgData name="Viet Anh Nguyen" userId="b95f61ff061388d5" providerId="LiveId" clId="{53E328E6-E103-4AF4-B56B-6EFF25F2648E}" dt="2022-01-17T10:28:08.177" v="2094"/>
          <ac:inkMkLst>
            <pc:docMk/>
            <pc:sldMk cId="652730983" sldId="283"/>
            <ac:inkMk id="9" creationId="{61654C0E-B93A-443E-B6AE-488080B13F4E}"/>
          </ac:inkMkLst>
        </pc:inkChg>
        <pc:inkChg chg="add del">
          <ac:chgData name="Viet Anh Nguyen" userId="b95f61ff061388d5" providerId="LiveId" clId="{53E328E6-E103-4AF4-B56B-6EFF25F2648E}" dt="2022-01-17T10:28:08.177" v="2094"/>
          <ac:inkMkLst>
            <pc:docMk/>
            <pc:sldMk cId="652730983" sldId="283"/>
            <ac:inkMk id="10" creationId="{D56C901B-6525-4824-B2BC-0AED81D58F81}"/>
          </ac:inkMkLst>
        </pc:inkChg>
        <pc:inkChg chg="add del">
          <ac:chgData name="Viet Anh Nguyen" userId="b95f61ff061388d5" providerId="LiveId" clId="{53E328E6-E103-4AF4-B56B-6EFF25F2648E}" dt="2022-01-17T10:28:08.177" v="2094"/>
          <ac:inkMkLst>
            <pc:docMk/>
            <pc:sldMk cId="652730983" sldId="283"/>
            <ac:inkMk id="11" creationId="{2211019C-71DB-4105-BA46-029E46A3823C}"/>
          </ac:inkMkLst>
        </pc:inkChg>
        <pc:inkChg chg="add del">
          <ac:chgData name="Viet Anh Nguyen" userId="b95f61ff061388d5" providerId="LiveId" clId="{53E328E6-E103-4AF4-B56B-6EFF25F2648E}" dt="2022-01-17T10:28:08.177" v="2094"/>
          <ac:inkMkLst>
            <pc:docMk/>
            <pc:sldMk cId="652730983" sldId="283"/>
            <ac:inkMk id="12" creationId="{D0D00784-709B-418F-A04D-7975259639FF}"/>
          </ac:inkMkLst>
        </pc:inkChg>
        <pc:inkChg chg="add del">
          <ac:chgData name="Viet Anh Nguyen" userId="b95f61ff061388d5" providerId="LiveId" clId="{53E328E6-E103-4AF4-B56B-6EFF25F2648E}" dt="2022-01-17T10:28:08.177" v="2094"/>
          <ac:inkMkLst>
            <pc:docMk/>
            <pc:sldMk cId="652730983" sldId="283"/>
            <ac:inkMk id="13" creationId="{781461C2-8DD3-4BF5-BD06-7C0BE4983FE0}"/>
          </ac:inkMkLst>
        </pc:inkChg>
        <pc:inkChg chg="add">
          <ac:chgData name="Viet Anh Nguyen" userId="b95f61ff061388d5" providerId="LiveId" clId="{53E328E6-E103-4AF4-B56B-6EFF25F2648E}" dt="2022-01-17T10:28:08.177" v="2094"/>
          <ac:inkMkLst>
            <pc:docMk/>
            <pc:sldMk cId="652730983" sldId="283"/>
            <ac:inkMk id="14" creationId="{EDA0E033-88B9-4D9C-9106-0AAA4EA04049}"/>
          </ac:inkMkLst>
        </pc:inkChg>
        <pc:inkChg chg="add del">
          <ac:chgData name="Viet Anh Nguyen" userId="b95f61ff061388d5" providerId="LiveId" clId="{53E328E6-E103-4AF4-B56B-6EFF25F2648E}" dt="2022-01-17T10:28:11.339" v="2103"/>
          <ac:inkMkLst>
            <pc:docMk/>
            <pc:sldMk cId="652730983" sldId="283"/>
            <ac:inkMk id="15" creationId="{BDB73910-2A27-42D7-B5A4-7F158CAB47CF}"/>
          </ac:inkMkLst>
        </pc:inkChg>
        <pc:inkChg chg="add del">
          <ac:chgData name="Viet Anh Nguyen" userId="b95f61ff061388d5" providerId="LiveId" clId="{53E328E6-E103-4AF4-B56B-6EFF25F2648E}" dt="2022-01-17T10:28:11.339" v="2103"/>
          <ac:inkMkLst>
            <pc:docMk/>
            <pc:sldMk cId="652730983" sldId="283"/>
            <ac:inkMk id="16" creationId="{771E7C60-0692-49DC-8071-C96E8C6110F8}"/>
          </ac:inkMkLst>
        </pc:inkChg>
        <pc:inkChg chg="add del">
          <ac:chgData name="Viet Anh Nguyen" userId="b95f61ff061388d5" providerId="LiveId" clId="{53E328E6-E103-4AF4-B56B-6EFF25F2648E}" dt="2022-01-17T10:28:11.339" v="2103"/>
          <ac:inkMkLst>
            <pc:docMk/>
            <pc:sldMk cId="652730983" sldId="283"/>
            <ac:inkMk id="17" creationId="{82956CF1-C611-4301-AA60-E48BF185C2C4}"/>
          </ac:inkMkLst>
        </pc:inkChg>
        <pc:inkChg chg="add del">
          <ac:chgData name="Viet Anh Nguyen" userId="b95f61ff061388d5" providerId="LiveId" clId="{53E328E6-E103-4AF4-B56B-6EFF25F2648E}" dt="2022-01-17T10:28:11.339" v="2103"/>
          <ac:inkMkLst>
            <pc:docMk/>
            <pc:sldMk cId="652730983" sldId="283"/>
            <ac:inkMk id="18" creationId="{223E0D94-E4A1-411D-AF4F-31B0818762ED}"/>
          </ac:inkMkLst>
        </pc:inkChg>
        <pc:inkChg chg="add del">
          <ac:chgData name="Viet Anh Nguyen" userId="b95f61ff061388d5" providerId="LiveId" clId="{53E328E6-E103-4AF4-B56B-6EFF25F2648E}" dt="2022-01-17T10:28:11.339" v="2103"/>
          <ac:inkMkLst>
            <pc:docMk/>
            <pc:sldMk cId="652730983" sldId="283"/>
            <ac:inkMk id="19" creationId="{6D206FED-840B-43A6-B674-E77F7DA546A7}"/>
          </ac:inkMkLst>
        </pc:inkChg>
        <pc:inkChg chg="add del">
          <ac:chgData name="Viet Anh Nguyen" userId="b95f61ff061388d5" providerId="LiveId" clId="{53E328E6-E103-4AF4-B56B-6EFF25F2648E}" dt="2022-01-17T10:28:11.339" v="2103"/>
          <ac:inkMkLst>
            <pc:docMk/>
            <pc:sldMk cId="652730983" sldId="283"/>
            <ac:inkMk id="20" creationId="{B8287785-0B7D-4705-A90B-A4CBA85D68C0}"/>
          </ac:inkMkLst>
        </pc:inkChg>
        <pc:inkChg chg="add del">
          <ac:chgData name="Viet Anh Nguyen" userId="b95f61ff061388d5" providerId="LiveId" clId="{53E328E6-E103-4AF4-B56B-6EFF25F2648E}" dt="2022-01-17T10:28:11.339" v="2103"/>
          <ac:inkMkLst>
            <pc:docMk/>
            <pc:sldMk cId="652730983" sldId="283"/>
            <ac:inkMk id="21" creationId="{6CEF793D-F4EB-4CD3-9B8A-A6D202952A56}"/>
          </ac:inkMkLst>
        </pc:inkChg>
        <pc:inkChg chg="add del">
          <ac:chgData name="Viet Anh Nguyen" userId="b95f61ff061388d5" providerId="LiveId" clId="{53E328E6-E103-4AF4-B56B-6EFF25F2648E}" dt="2022-01-17T10:28:11.339" v="2103"/>
          <ac:inkMkLst>
            <pc:docMk/>
            <pc:sldMk cId="652730983" sldId="283"/>
            <ac:inkMk id="22" creationId="{2C10AE29-1B5F-4441-9AC6-DC61C59E66B5}"/>
          </ac:inkMkLst>
        </pc:inkChg>
        <pc:inkChg chg="add del">
          <ac:chgData name="Viet Anh Nguyen" userId="b95f61ff061388d5" providerId="LiveId" clId="{53E328E6-E103-4AF4-B56B-6EFF25F2648E}" dt="2022-01-17T10:28:26.360" v="2116"/>
          <ac:inkMkLst>
            <pc:docMk/>
            <pc:sldMk cId="652730983" sldId="283"/>
            <ac:inkMk id="23" creationId="{7B9EB2BF-0658-43D5-A6B3-076CC4BB88AF}"/>
          </ac:inkMkLst>
        </pc:inkChg>
        <pc:inkChg chg="add del">
          <ac:chgData name="Viet Anh Nguyen" userId="b95f61ff061388d5" providerId="LiveId" clId="{53E328E6-E103-4AF4-B56B-6EFF25F2648E}" dt="2022-01-17T10:28:14.438" v="2110"/>
          <ac:inkMkLst>
            <pc:docMk/>
            <pc:sldMk cId="652730983" sldId="283"/>
            <ac:inkMk id="24" creationId="{A7AD8FC6-AD17-4C44-B510-6EBB6A3E3CDD}"/>
          </ac:inkMkLst>
        </pc:inkChg>
        <pc:inkChg chg="add del">
          <ac:chgData name="Viet Anh Nguyen" userId="b95f61ff061388d5" providerId="LiveId" clId="{53E328E6-E103-4AF4-B56B-6EFF25F2648E}" dt="2022-01-17T10:28:14.438" v="2110"/>
          <ac:inkMkLst>
            <pc:docMk/>
            <pc:sldMk cId="652730983" sldId="283"/>
            <ac:inkMk id="25" creationId="{0B8D5477-36C0-4454-A944-69EF746160E2}"/>
          </ac:inkMkLst>
        </pc:inkChg>
        <pc:inkChg chg="add del">
          <ac:chgData name="Viet Anh Nguyen" userId="b95f61ff061388d5" providerId="LiveId" clId="{53E328E6-E103-4AF4-B56B-6EFF25F2648E}" dt="2022-01-17T10:28:14.438" v="2110"/>
          <ac:inkMkLst>
            <pc:docMk/>
            <pc:sldMk cId="652730983" sldId="283"/>
            <ac:inkMk id="26" creationId="{2A5A4238-2E95-434D-A52D-A3D199CDD1FF}"/>
          </ac:inkMkLst>
        </pc:inkChg>
        <pc:inkChg chg="add del">
          <ac:chgData name="Viet Anh Nguyen" userId="b95f61ff061388d5" providerId="LiveId" clId="{53E328E6-E103-4AF4-B56B-6EFF25F2648E}" dt="2022-01-17T10:28:14.438" v="2110"/>
          <ac:inkMkLst>
            <pc:docMk/>
            <pc:sldMk cId="652730983" sldId="283"/>
            <ac:inkMk id="27" creationId="{B8D03408-BF9A-4BAC-816E-F351E715E4DC}"/>
          </ac:inkMkLst>
        </pc:inkChg>
        <pc:inkChg chg="add del">
          <ac:chgData name="Viet Anh Nguyen" userId="b95f61ff061388d5" providerId="LiveId" clId="{53E328E6-E103-4AF4-B56B-6EFF25F2648E}" dt="2022-01-17T10:28:14.438" v="2110"/>
          <ac:inkMkLst>
            <pc:docMk/>
            <pc:sldMk cId="652730983" sldId="283"/>
            <ac:inkMk id="28" creationId="{FB34880A-98DB-4D6A-82F2-948ECB390358}"/>
          </ac:inkMkLst>
        </pc:inkChg>
        <pc:inkChg chg="add del">
          <ac:chgData name="Viet Anh Nguyen" userId="b95f61ff061388d5" providerId="LiveId" clId="{53E328E6-E103-4AF4-B56B-6EFF25F2648E}" dt="2022-01-17T10:28:14.438" v="2110"/>
          <ac:inkMkLst>
            <pc:docMk/>
            <pc:sldMk cId="652730983" sldId="283"/>
            <ac:inkMk id="29" creationId="{5D2869CF-3B6E-43FE-93DF-2B21071D52A8}"/>
          </ac:inkMkLst>
        </pc:inkChg>
        <pc:inkChg chg="add">
          <ac:chgData name="Viet Anh Nguyen" userId="b95f61ff061388d5" providerId="LiveId" clId="{53E328E6-E103-4AF4-B56B-6EFF25F2648E}" dt="2022-01-17T10:28:14.438" v="2110"/>
          <ac:inkMkLst>
            <pc:docMk/>
            <pc:sldMk cId="652730983" sldId="283"/>
            <ac:inkMk id="30" creationId="{F6E6120C-1C30-4A34-A5D2-0D9CB724AAE3}"/>
          </ac:inkMkLst>
        </pc:inkChg>
        <pc:inkChg chg="add">
          <ac:chgData name="Viet Anh Nguyen" userId="b95f61ff061388d5" providerId="LiveId" clId="{53E328E6-E103-4AF4-B56B-6EFF25F2648E}" dt="2022-01-17T10:28:14.438" v="2110"/>
          <ac:inkMkLst>
            <pc:docMk/>
            <pc:sldMk cId="652730983" sldId="283"/>
            <ac:inkMk id="31" creationId="{1C6F795C-58B8-472C-9B01-45A52A79ABF3}"/>
          </ac:inkMkLst>
        </pc:inkChg>
        <pc:inkChg chg="add del">
          <ac:chgData name="Viet Anh Nguyen" userId="b95f61ff061388d5" providerId="LiveId" clId="{53E328E6-E103-4AF4-B56B-6EFF25F2648E}" dt="2022-01-17T10:28:24.913" v="2113"/>
          <ac:inkMkLst>
            <pc:docMk/>
            <pc:sldMk cId="652730983" sldId="283"/>
            <ac:inkMk id="32" creationId="{D95166AE-F140-40DA-9822-803166B852B3}"/>
          </ac:inkMkLst>
        </pc:inkChg>
        <pc:inkChg chg="add del">
          <ac:chgData name="Viet Anh Nguyen" userId="b95f61ff061388d5" providerId="LiveId" clId="{53E328E6-E103-4AF4-B56B-6EFF25F2648E}" dt="2022-01-17T10:28:24.913" v="2113"/>
          <ac:inkMkLst>
            <pc:docMk/>
            <pc:sldMk cId="652730983" sldId="283"/>
            <ac:inkMk id="33" creationId="{F5E6D8BA-06B7-4B63-92D1-F48A18CEF0B5}"/>
          </ac:inkMkLst>
        </pc:inkChg>
        <pc:inkChg chg="add del">
          <ac:chgData name="Viet Anh Nguyen" userId="b95f61ff061388d5" providerId="LiveId" clId="{53E328E6-E103-4AF4-B56B-6EFF25F2648E}" dt="2022-01-17T10:28:26.360" v="2116"/>
          <ac:inkMkLst>
            <pc:docMk/>
            <pc:sldMk cId="652730983" sldId="283"/>
            <ac:inkMk id="34" creationId="{E4D52288-E6B0-4011-B6D2-BA772D3F0F06}"/>
          </ac:inkMkLst>
        </pc:inkChg>
        <pc:inkChg chg="add del">
          <ac:chgData name="Viet Anh Nguyen" userId="b95f61ff061388d5" providerId="LiveId" clId="{53E328E6-E103-4AF4-B56B-6EFF25F2648E}" dt="2022-01-17T10:28:26.360" v="2116"/>
          <ac:inkMkLst>
            <pc:docMk/>
            <pc:sldMk cId="652730983" sldId="283"/>
            <ac:inkMk id="35" creationId="{7F9DD4BB-24E9-464B-95A1-7599EB686E9B}"/>
          </ac:inkMkLst>
        </pc:inkChg>
        <pc:inkChg chg="add del">
          <ac:chgData name="Viet Anh Nguyen" userId="b95f61ff061388d5" providerId="LiveId" clId="{53E328E6-E103-4AF4-B56B-6EFF25F2648E}" dt="2022-01-17T10:28:26.360" v="2116"/>
          <ac:inkMkLst>
            <pc:docMk/>
            <pc:sldMk cId="652730983" sldId="283"/>
            <ac:inkMk id="36" creationId="{8821FE6B-7EB2-4E42-A34B-68BFBAA4A982}"/>
          </ac:inkMkLst>
        </pc:inkChg>
        <pc:inkChg chg="add">
          <ac:chgData name="Viet Anh Nguyen" userId="b95f61ff061388d5" providerId="LiveId" clId="{53E328E6-E103-4AF4-B56B-6EFF25F2648E}" dt="2022-01-17T10:28:26.360" v="2116"/>
          <ac:inkMkLst>
            <pc:docMk/>
            <pc:sldMk cId="652730983" sldId="283"/>
            <ac:inkMk id="37" creationId="{4C15170A-7357-42AF-B5F5-AEA226041870}"/>
          </ac:inkMkLst>
        </pc:inkChg>
        <pc:inkChg chg="add">
          <ac:chgData name="Viet Anh Nguyen" userId="b95f61ff061388d5" providerId="LiveId" clId="{53E328E6-E103-4AF4-B56B-6EFF25F2648E}" dt="2022-01-17T10:29:22.901" v="2117" actId="9405"/>
          <ac:inkMkLst>
            <pc:docMk/>
            <pc:sldMk cId="652730983" sldId="283"/>
            <ac:inkMk id="38" creationId="{D4E45120-A85E-41BF-A062-4067EA8D692C}"/>
          </ac:inkMkLst>
        </pc:inkChg>
        <pc:inkChg chg="add del">
          <ac:chgData name="Viet Anh Nguyen" userId="b95f61ff061388d5" providerId="LiveId" clId="{53E328E6-E103-4AF4-B56B-6EFF25F2648E}" dt="2022-01-17T10:29:25.238" v="2120"/>
          <ac:inkMkLst>
            <pc:docMk/>
            <pc:sldMk cId="652730983" sldId="283"/>
            <ac:inkMk id="39" creationId="{B81C0FCD-BEF4-4DD2-9FF9-C95E1EC674CE}"/>
          </ac:inkMkLst>
        </pc:inkChg>
        <pc:inkChg chg="add del">
          <ac:chgData name="Viet Anh Nguyen" userId="b95f61ff061388d5" providerId="LiveId" clId="{53E328E6-E103-4AF4-B56B-6EFF25F2648E}" dt="2022-01-17T10:29:25.238" v="2120"/>
          <ac:inkMkLst>
            <pc:docMk/>
            <pc:sldMk cId="652730983" sldId="283"/>
            <ac:inkMk id="40" creationId="{68761A86-964B-47FF-B455-9023A8E2C1F5}"/>
          </ac:inkMkLst>
        </pc:inkChg>
        <pc:inkChg chg="add">
          <ac:chgData name="Viet Anh Nguyen" userId="b95f61ff061388d5" providerId="LiveId" clId="{53E328E6-E103-4AF4-B56B-6EFF25F2648E}" dt="2022-01-17T10:29:25.238" v="2120"/>
          <ac:inkMkLst>
            <pc:docMk/>
            <pc:sldMk cId="652730983" sldId="283"/>
            <ac:inkMk id="41" creationId="{25DAF18B-1F90-41CB-8B2F-C75345937AA3}"/>
          </ac:inkMkLst>
        </pc:inkChg>
        <pc:inkChg chg="add del">
          <ac:chgData name="Viet Anh Nguyen" userId="b95f61ff061388d5" providerId="LiveId" clId="{53E328E6-E103-4AF4-B56B-6EFF25F2648E}" dt="2022-01-17T10:29:29.107" v="2131"/>
          <ac:inkMkLst>
            <pc:docMk/>
            <pc:sldMk cId="652730983" sldId="283"/>
            <ac:inkMk id="42" creationId="{6FEED7A1-F513-4E8A-9CAB-148D37FAEB54}"/>
          </ac:inkMkLst>
        </pc:inkChg>
        <pc:inkChg chg="add del">
          <ac:chgData name="Viet Anh Nguyen" userId="b95f61ff061388d5" providerId="LiveId" clId="{53E328E6-E103-4AF4-B56B-6EFF25F2648E}" dt="2022-01-17T10:29:29.107" v="2131"/>
          <ac:inkMkLst>
            <pc:docMk/>
            <pc:sldMk cId="652730983" sldId="283"/>
            <ac:inkMk id="43" creationId="{1E6AD71A-0587-4604-9E1B-9A1094A9D6AA}"/>
          </ac:inkMkLst>
        </pc:inkChg>
        <pc:inkChg chg="add del">
          <ac:chgData name="Viet Anh Nguyen" userId="b95f61ff061388d5" providerId="LiveId" clId="{53E328E6-E103-4AF4-B56B-6EFF25F2648E}" dt="2022-01-17T10:29:29.107" v="2131"/>
          <ac:inkMkLst>
            <pc:docMk/>
            <pc:sldMk cId="652730983" sldId="283"/>
            <ac:inkMk id="44" creationId="{B90ABF95-98AB-4620-8F04-5981EB6BDA08}"/>
          </ac:inkMkLst>
        </pc:inkChg>
        <pc:inkChg chg="add del">
          <ac:chgData name="Viet Anh Nguyen" userId="b95f61ff061388d5" providerId="LiveId" clId="{53E328E6-E103-4AF4-B56B-6EFF25F2648E}" dt="2022-01-17T10:29:29.107" v="2131"/>
          <ac:inkMkLst>
            <pc:docMk/>
            <pc:sldMk cId="652730983" sldId="283"/>
            <ac:inkMk id="45" creationId="{22AEE0ED-768D-462D-AD29-089152649FFE}"/>
          </ac:inkMkLst>
        </pc:inkChg>
        <pc:inkChg chg="add del">
          <ac:chgData name="Viet Anh Nguyen" userId="b95f61ff061388d5" providerId="LiveId" clId="{53E328E6-E103-4AF4-B56B-6EFF25F2648E}" dt="2022-01-17T10:29:29.107" v="2131"/>
          <ac:inkMkLst>
            <pc:docMk/>
            <pc:sldMk cId="652730983" sldId="283"/>
            <ac:inkMk id="46" creationId="{8C5E6EF1-FE63-49E4-883D-E26593BA1246}"/>
          </ac:inkMkLst>
        </pc:inkChg>
        <pc:inkChg chg="add del">
          <ac:chgData name="Viet Anh Nguyen" userId="b95f61ff061388d5" providerId="LiveId" clId="{53E328E6-E103-4AF4-B56B-6EFF25F2648E}" dt="2022-01-17T10:29:29.107" v="2131"/>
          <ac:inkMkLst>
            <pc:docMk/>
            <pc:sldMk cId="652730983" sldId="283"/>
            <ac:inkMk id="47" creationId="{EE02FF68-1E07-4857-B441-BB0F2838440E}"/>
          </ac:inkMkLst>
        </pc:inkChg>
        <pc:inkChg chg="add del">
          <ac:chgData name="Viet Anh Nguyen" userId="b95f61ff061388d5" providerId="LiveId" clId="{53E328E6-E103-4AF4-B56B-6EFF25F2648E}" dt="2022-01-17T10:29:29.107" v="2131"/>
          <ac:inkMkLst>
            <pc:docMk/>
            <pc:sldMk cId="652730983" sldId="283"/>
            <ac:inkMk id="48" creationId="{C2CA3401-66D7-4529-A5AC-96434D07104A}"/>
          </ac:inkMkLst>
        </pc:inkChg>
        <pc:inkChg chg="add del">
          <ac:chgData name="Viet Anh Nguyen" userId="b95f61ff061388d5" providerId="LiveId" clId="{53E328E6-E103-4AF4-B56B-6EFF25F2648E}" dt="2022-01-17T10:29:29.107" v="2131"/>
          <ac:inkMkLst>
            <pc:docMk/>
            <pc:sldMk cId="652730983" sldId="283"/>
            <ac:inkMk id="49" creationId="{4435CBD2-84E1-4F12-91CF-42A3AC1F04CB}"/>
          </ac:inkMkLst>
        </pc:inkChg>
        <pc:inkChg chg="add del">
          <ac:chgData name="Viet Anh Nguyen" userId="b95f61ff061388d5" providerId="LiveId" clId="{53E328E6-E103-4AF4-B56B-6EFF25F2648E}" dt="2022-01-17T10:29:29.107" v="2131"/>
          <ac:inkMkLst>
            <pc:docMk/>
            <pc:sldMk cId="652730983" sldId="283"/>
            <ac:inkMk id="50" creationId="{A827A8AE-D560-43AF-8867-0A732A475702}"/>
          </ac:inkMkLst>
        </pc:inkChg>
        <pc:inkChg chg="add del">
          <ac:chgData name="Viet Anh Nguyen" userId="b95f61ff061388d5" providerId="LiveId" clId="{53E328E6-E103-4AF4-B56B-6EFF25F2648E}" dt="2022-01-17T10:29:29.107" v="2131"/>
          <ac:inkMkLst>
            <pc:docMk/>
            <pc:sldMk cId="652730983" sldId="283"/>
            <ac:inkMk id="51" creationId="{A84FA9E1-C121-40DF-9825-D43213411D66}"/>
          </ac:inkMkLst>
        </pc:inkChg>
        <pc:inkChg chg="add">
          <ac:chgData name="Viet Anh Nguyen" userId="b95f61ff061388d5" providerId="LiveId" clId="{53E328E6-E103-4AF4-B56B-6EFF25F2648E}" dt="2022-01-17T10:29:29.107" v="2131"/>
          <ac:inkMkLst>
            <pc:docMk/>
            <pc:sldMk cId="652730983" sldId="283"/>
            <ac:inkMk id="52" creationId="{DB7371DE-2B28-4D0A-B591-B560B11ABFE0}"/>
          </ac:inkMkLst>
        </pc:inkChg>
        <pc:inkChg chg="add del">
          <ac:chgData name="Viet Anh Nguyen" userId="b95f61ff061388d5" providerId="LiveId" clId="{53E328E6-E103-4AF4-B56B-6EFF25F2648E}" dt="2022-01-17T10:29:31.782" v="2134"/>
          <ac:inkMkLst>
            <pc:docMk/>
            <pc:sldMk cId="652730983" sldId="283"/>
            <ac:inkMk id="53" creationId="{D673B20D-2FA2-4F4C-AC8E-2A515BBBBC9C}"/>
          </ac:inkMkLst>
        </pc:inkChg>
        <pc:inkChg chg="add del">
          <ac:chgData name="Viet Anh Nguyen" userId="b95f61ff061388d5" providerId="LiveId" clId="{53E328E6-E103-4AF4-B56B-6EFF25F2648E}" dt="2022-01-17T10:29:31.782" v="2134"/>
          <ac:inkMkLst>
            <pc:docMk/>
            <pc:sldMk cId="652730983" sldId="283"/>
            <ac:inkMk id="54" creationId="{EC950C6F-64A2-4D3B-B476-A634A01EFDC2}"/>
          </ac:inkMkLst>
        </pc:inkChg>
        <pc:inkChg chg="add">
          <ac:chgData name="Viet Anh Nguyen" userId="b95f61ff061388d5" providerId="LiveId" clId="{53E328E6-E103-4AF4-B56B-6EFF25F2648E}" dt="2022-01-17T10:29:31.782" v="2134"/>
          <ac:inkMkLst>
            <pc:docMk/>
            <pc:sldMk cId="652730983" sldId="283"/>
            <ac:inkMk id="55" creationId="{88772A92-61E3-402E-BE61-5FA0E7560E76}"/>
          </ac:inkMkLst>
        </pc:inkChg>
        <pc:inkChg chg="add del">
          <ac:chgData name="Viet Anh Nguyen" userId="b95f61ff061388d5" providerId="LiveId" clId="{53E328E6-E103-4AF4-B56B-6EFF25F2648E}" dt="2022-01-17T10:30:28.785" v="2137"/>
          <ac:inkMkLst>
            <pc:docMk/>
            <pc:sldMk cId="652730983" sldId="283"/>
            <ac:inkMk id="56" creationId="{2B169D55-81BE-4546-847B-DBCE5E12D8AA}"/>
          </ac:inkMkLst>
        </pc:inkChg>
        <pc:inkChg chg="add del">
          <ac:chgData name="Viet Anh Nguyen" userId="b95f61ff061388d5" providerId="LiveId" clId="{53E328E6-E103-4AF4-B56B-6EFF25F2648E}" dt="2022-01-17T10:30:28.785" v="2137"/>
          <ac:inkMkLst>
            <pc:docMk/>
            <pc:sldMk cId="652730983" sldId="283"/>
            <ac:inkMk id="57" creationId="{A588862A-BBE7-42F3-95BB-378E99E13893}"/>
          </ac:inkMkLst>
        </pc:inkChg>
        <pc:inkChg chg="add del">
          <ac:chgData name="Viet Anh Nguyen" userId="b95f61ff061388d5" providerId="LiveId" clId="{53E328E6-E103-4AF4-B56B-6EFF25F2648E}" dt="2022-01-17T10:30:31.705" v="2143"/>
          <ac:inkMkLst>
            <pc:docMk/>
            <pc:sldMk cId="652730983" sldId="283"/>
            <ac:inkMk id="58" creationId="{FA2B80CC-DA99-47C0-8293-F82B2683214C}"/>
          </ac:inkMkLst>
        </pc:inkChg>
        <pc:inkChg chg="add del">
          <ac:chgData name="Viet Anh Nguyen" userId="b95f61ff061388d5" providerId="LiveId" clId="{53E328E6-E103-4AF4-B56B-6EFF25F2648E}" dt="2022-01-17T10:30:31.705" v="2143"/>
          <ac:inkMkLst>
            <pc:docMk/>
            <pc:sldMk cId="652730983" sldId="283"/>
            <ac:inkMk id="59" creationId="{A526FE46-A98E-4F8F-A25C-3DA4D55265CC}"/>
          </ac:inkMkLst>
        </pc:inkChg>
        <pc:inkChg chg="add del">
          <ac:chgData name="Viet Anh Nguyen" userId="b95f61ff061388d5" providerId="LiveId" clId="{53E328E6-E103-4AF4-B56B-6EFF25F2648E}" dt="2022-01-17T10:30:31.705" v="2143"/>
          <ac:inkMkLst>
            <pc:docMk/>
            <pc:sldMk cId="652730983" sldId="283"/>
            <ac:inkMk id="60" creationId="{E7FC0ED3-EA79-4CB0-8D18-BBCC65B9E6BE}"/>
          </ac:inkMkLst>
        </pc:inkChg>
        <pc:inkChg chg="add del">
          <ac:chgData name="Viet Anh Nguyen" userId="b95f61ff061388d5" providerId="LiveId" clId="{53E328E6-E103-4AF4-B56B-6EFF25F2648E}" dt="2022-01-17T10:30:31.705" v="2143"/>
          <ac:inkMkLst>
            <pc:docMk/>
            <pc:sldMk cId="652730983" sldId="283"/>
            <ac:inkMk id="61" creationId="{97798E16-563F-46AD-B920-A23F716E6DBD}"/>
          </ac:inkMkLst>
        </pc:inkChg>
        <pc:inkChg chg="add del">
          <ac:chgData name="Viet Anh Nguyen" userId="b95f61ff061388d5" providerId="LiveId" clId="{53E328E6-E103-4AF4-B56B-6EFF25F2648E}" dt="2022-01-17T10:30:31.705" v="2143"/>
          <ac:inkMkLst>
            <pc:docMk/>
            <pc:sldMk cId="652730983" sldId="283"/>
            <ac:inkMk id="62" creationId="{60D070DD-8573-44E9-8EB3-DD0558DAD950}"/>
          </ac:inkMkLst>
        </pc:inkChg>
        <pc:inkChg chg="add del">
          <ac:chgData name="Viet Anh Nguyen" userId="b95f61ff061388d5" providerId="LiveId" clId="{53E328E6-E103-4AF4-B56B-6EFF25F2648E}" dt="2022-01-17T10:30:31.705" v="2143"/>
          <ac:inkMkLst>
            <pc:docMk/>
            <pc:sldMk cId="652730983" sldId="283"/>
            <ac:inkMk id="63" creationId="{B2D26F66-5B02-45DB-B1EA-52508B10EEC0}"/>
          </ac:inkMkLst>
        </pc:inkChg>
        <pc:inkChg chg="add">
          <ac:chgData name="Viet Anh Nguyen" userId="b95f61ff061388d5" providerId="LiveId" clId="{53E328E6-E103-4AF4-B56B-6EFF25F2648E}" dt="2022-01-17T10:30:31.705" v="2143"/>
          <ac:inkMkLst>
            <pc:docMk/>
            <pc:sldMk cId="652730983" sldId="283"/>
            <ac:inkMk id="64" creationId="{CEC4F9E5-0F74-49EA-9FC3-73A990CFB3EE}"/>
          </ac:inkMkLst>
        </pc:inkChg>
        <pc:inkChg chg="add del">
          <ac:chgData name="Viet Anh Nguyen" userId="b95f61ff061388d5" providerId="LiveId" clId="{53E328E6-E103-4AF4-B56B-6EFF25F2648E}" dt="2022-01-17T10:30:53.612" v="2150"/>
          <ac:inkMkLst>
            <pc:docMk/>
            <pc:sldMk cId="652730983" sldId="283"/>
            <ac:inkMk id="65" creationId="{9FFCF75E-9B91-4B21-94CC-48070BD6A74C}"/>
          </ac:inkMkLst>
        </pc:inkChg>
        <pc:inkChg chg="add del">
          <ac:chgData name="Viet Anh Nguyen" userId="b95f61ff061388d5" providerId="LiveId" clId="{53E328E6-E103-4AF4-B56B-6EFF25F2648E}" dt="2022-01-17T10:30:53.612" v="2150"/>
          <ac:inkMkLst>
            <pc:docMk/>
            <pc:sldMk cId="652730983" sldId="283"/>
            <ac:inkMk id="66" creationId="{D62C6DA9-1868-4C27-BDCB-2F52AFB38591}"/>
          </ac:inkMkLst>
        </pc:inkChg>
        <pc:inkChg chg="add del">
          <ac:chgData name="Viet Anh Nguyen" userId="b95f61ff061388d5" providerId="LiveId" clId="{53E328E6-E103-4AF4-B56B-6EFF25F2648E}" dt="2022-01-17T10:30:53.612" v="2150"/>
          <ac:inkMkLst>
            <pc:docMk/>
            <pc:sldMk cId="652730983" sldId="283"/>
            <ac:inkMk id="67" creationId="{F968D3A4-2318-443C-A086-D39F5D2AA74C}"/>
          </ac:inkMkLst>
        </pc:inkChg>
        <pc:inkChg chg="add del">
          <ac:chgData name="Viet Anh Nguyen" userId="b95f61ff061388d5" providerId="LiveId" clId="{53E328E6-E103-4AF4-B56B-6EFF25F2648E}" dt="2022-01-17T10:30:53.612" v="2150"/>
          <ac:inkMkLst>
            <pc:docMk/>
            <pc:sldMk cId="652730983" sldId="283"/>
            <ac:inkMk id="68" creationId="{E7032BDF-CAC3-44A6-ADDE-3FC054E18251}"/>
          </ac:inkMkLst>
        </pc:inkChg>
        <pc:inkChg chg="add del">
          <ac:chgData name="Viet Anh Nguyen" userId="b95f61ff061388d5" providerId="LiveId" clId="{53E328E6-E103-4AF4-B56B-6EFF25F2648E}" dt="2022-01-17T10:30:53.612" v="2150"/>
          <ac:inkMkLst>
            <pc:docMk/>
            <pc:sldMk cId="652730983" sldId="283"/>
            <ac:inkMk id="69" creationId="{A6020FF2-6AFD-4E1A-8493-B68C965D72DD}"/>
          </ac:inkMkLst>
        </pc:inkChg>
        <pc:inkChg chg="add del">
          <ac:chgData name="Viet Anh Nguyen" userId="b95f61ff061388d5" providerId="LiveId" clId="{53E328E6-E103-4AF4-B56B-6EFF25F2648E}" dt="2022-01-17T10:30:53.612" v="2150"/>
          <ac:inkMkLst>
            <pc:docMk/>
            <pc:sldMk cId="652730983" sldId="283"/>
            <ac:inkMk id="70" creationId="{D1BBA9CA-9C5E-46A8-A8F2-A18461B16B5F}"/>
          </ac:inkMkLst>
        </pc:inkChg>
        <pc:inkChg chg="add del">
          <ac:chgData name="Viet Anh Nguyen" userId="b95f61ff061388d5" providerId="LiveId" clId="{53E328E6-E103-4AF4-B56B-6EFF25F2648E}" dt="2022-01-17T10:30:55.572" v="2155"/>
          <ac:inkMkLst>
            <pc:docMk/>
            <pc:sldMk cId="652730983" sldId="283"/>
            <ac:inkMk id="71" creationId="{916A4559-7981-4F82-A081-5D230BAF53AA}"/>
          </ac:inkMkLst>
        </pc:inkChg>
        <pc:inkChg chg="add del">
          <ac:chgData name="Viet Anh Nguyen" userId="b95f61ff061388d5" providerId="LiveId" clId="{53E328E6-E103-4AF4-B56B-6EFF25F2648E}" dt="2022-01-17T10:30:55.572" v="2155"/>
          <ac:inkMkLst>
            <pc:docMk/>
            <pc:sldMk cId="652730983" sldId="283"/>
            <ac:inkMk id="72" creationId="{503D7584-2E96-4006-97DD-C1ADDFE04381}"/>
          </ac:inkMkLst>
        </pc:inkChg>
        <pc:inkChg chg="add del">
          <ac:chgData name="Viet Anh Nguyen" userId="b95f61ff061388d5" providerId="LiveId" clId="{53E328E6-E103-4AF4-B56B-6EFF25F2648E}" dt="2022-01-17T10:30:55.572" v="2155"/>
          <ac:inkMkLst>
            <pc:docMk/>
            <pc:sldMk cId="652730983" sldId="283"/>
            <ac:inkMk id="73" creationId="{076E4EFD-47F8-4FFE-990F-154D87F83373}"/>
          </ac:inkMkLst>
        </pc:inkChg>
        <pc:inkChg chg="add del">
          <ac:chgData name="Viet Anh Nguyen" userId="b95f61ff061388d5" providerId="LiveId" clId="{53E328E6-E103-4AF4-B56B-6EFF25F2648E}" dt="2022-01-17T10:30:55.572" v="2155"/>
          <ac:inkMkLst>
            <pc:docMk/>
            <pc:sldMk cId="652730983" sldId="283"/>
            <ac:inkMk id="74" creationId="{27F9D741-EE0E-4452-B78A-ADF3E955053B}"/>
          </ac:inkMkLst>
        </pc:inkChg>
        <pc:inkChg chg="add del">
          <ac:chgData name="Viet Anh Nguyen" userId="b95f61ff061388d5" providerId="LiveId" clId="{53E328E6-E103-4AF4-B56B-6EFF25F2648E}" dt="2022-01-17T10:30:55.572" v="2155"/>
          <ac:inkMkLst>
            <pc:docMk/>
            <pc:sldMk cId="652730983" sldId="283"/>
            <ac:inkMk id="75" creationId="{0A0A0340-E320-4D6A-A207-2D2089C8C765}"/>
          </ac:inkMkLst>
        </pc:inkChg>
        <pc:inkChg chg="add">
          <ac:chgData name="Viet Anh Nguyen" userId="b95f61ff061388d5" providerId="LiveId" clId="{53E328E6-E103-4AF4-B56B-6EFF25F2648E}" dt="2022-01-17T10:30:55.572" v="2155"/>
          <ac:inkMkLst>
            <pc:docMk/>
            <pc:sldMk cId="652730983" sldId="283"/>
            <ac:inkMk id="76" creationId="{A0234AE9-284D-48FC-905C-3AF48215B3A1}"/>
          </ac:inkMkLst>
        </pc:inkChg>
        <pc:inkChg chg="add del">
          <ac:chgData name="Viet Anh Nguyen" userId="b95f61ff061388d5" providerId="LiveId" clId="{53E328E6-E103-4AF4-B56B-6EFF25F2648E}" dt="2022-01-17T10:30:59.378" v="2162"/>
          <ac:inkMkLst>
            <pc:docMk/>
            <pc:sldMk cId="652730983" sldId="283"/>
            <ac:inkMk id="77" creationId="{EFAD5499-28BA-4D1D-9C1F-7D1133B9702C}"/>
          </ac:inkMkLst>
        </pc:inkChg>
        <pc:inkChg chg="add del">
          <ac:chgData name="Viet Anh Nguyen" userId="b95f61ff061388d5" providerId="LiveId" clId="{53E328E6-E103-4AF4-B56B-6EFF25F2648E}" dt="2022-01-17T10:30:59.378" v="2162"/>
          <ac:inkMkLst>
            <pc:docMk/>
            <pc:sldMk cId="652730983" sldId="283"/>
            <ac:inkMk id="78" creationId="{BDCADF0C-0E90-4D8D-AF83-DA2D2754DC96}"/>
          </ac:inkMkLst>
        </pc:inkChg>
        <pc:inkChg chg="add del">
          <ac:chgData name="Viet Anh Nguyen" userId="b95f61ff061388d5" providerId="LiveId" clId="{53E328E6-E103-4AF4-B56B-6EFF25F2648E}" dt="2022-01-17T10:30:59.378" v="2162"/>
          <ac:inkMkLst>
            <pc:docMk/>
            <pc:sldMk cId="652730983" sldId="283"/>
            <ac:inkMk id="79" creationId="{F3A11BD5-5587-4C0E-BFF5-2D3DAD9E62E3}"/>
          </ac:inkMkLst>
        </pc:inkChg>
        <pc:inkChg chg="add del">
          <ac:chgData name="Viet Anh Nguyen" userId="b95f61ff061388d5" providerId="LiveId" clId="{53E328E6-E103-4AF4-B56B-6EFF25F2648E}" dt="2022-01-17T10:30:59.378" v="2162"/>
          <ac:inkMkLst>
            <pc:docMk/>
            <pc:sldMk cId="652730983" sldId="283"/>
            <ac:inkMk id="80" creationId="{C58E376E-80AA-47C5-BC09-E48C88D4BC56}"/>
          </ac:inkMkLst>
        </pc:inkChg>
        <pc:inkChg chg="add del">
          <ac:chgData name="Viet Anh Nguyen" userId="b95f61ff061388d5" providerId="LiveId" clId="{53E328E6-E103-4AF4-B56B-6EFF25F2648E}" dt="2022-01-17T10:30:59.378" v="2162"/>
          <ac:inkMkLst>
            <pc:docMk/>
            <pc:sldMk cId="652730983" sldId="283"/>
            <ac:inkMk id="81" creationId="{45B963C1-C038-42DC-B942-A6608F1F64D6}"/>
          </ac:inkMkLst>
        </pc:inkChg>
        <pc:inkChg chg="add del">
          <ac:chgData name="Viet Anh Nguyen" userId="b95f61ff061388d5" providerId="LiveId" clId="{53E328E6-E103-4AF4-B56B-6EFF25F2648E}" dt="2022-01-17T10:30:59.378" v="2162"/>
          <ac:inkMkLst>
            <pc:docMk/>
            <pc:sldMk cId="652730983" sldId="283"/>
            <ac:inkMk id="82" creationId="{D6E6FFA2-F59F-4A88-868F-F8FCE57597E5}"/>
          </ac:inkMkLst>
        </pc:inkChg>
        <pc:inkChg chg="add">
          <ac:chgData name="Viet Anh Nguyen" userId="b95f61ff061388d5" providerId="LiveId" clId="{53E328E6-E103-4AF4-B56B-6EFF25F2648E}" dt="2022-01-17T10:30:59.378" v="2162"/>
          <ac:inkMkLst>
            <pc:docMk/>
            <pc:sldMk cId="652730983" sldId="283"/>
            <ac:inkMk id="83" creationId="{AE111580-B103-4B9A-82D0-EEB287AC0BE7}"/>
          </ac:inkMkLst>
        </pc:inkChg>
        <pc:inkChg chg="add del">
          <ac:chgData name="Viet Anh Nguyen" userId="b95f61ff061388d5" providerId="LiveId" clId="{53E328E6-E103-4AF4-B56B-6EFF25F2648E}" dt="2022-01-17T10:31:50.231" v="2168"/>
          <ac:inkMkLst>
            <pc:docMk/>
            <pc:sldMk cId="652730983" sldId="283"/>
            <ac:inkMk id="84" creationId="{45E9152D-2D2E-408D-A7D2-79F94819E2BA}"/>
          </ac:inkMkLst>
        </pc:inkChg>
        <pc:inkChg chg="add del">
          <ac:chgData name="Viet Anh Nguyen" userId="b95f61ff061388d5" providerId="LiveId" clId="{53E328E6-E103-4AF4-B56B-6EFF25F2648E}" dt="2022-01-17T10:31:50.231" v="2168"/>
          <ac:inkMkLst>
            <pc:docMk/>
            <pc:sldMk cId="652730983" sldId="283"/>
            <ac:inkMk id="85" creationId="{D42C1736-D00A-42FA-83DA-2D1E1A79D229}"/>
          </ac:inkMkLst>
        </pc:inkChg>
        <pc:inkChg chg="add del">
          <ac:chgData name="Viet Anh Nguyen" userId="b95f61ff061388d5" providerId="LiveId" clId="{53E328E6-E103-4AF4-B56B-6EFF25F2648E}" dt="2022-01-17T10:31:50.231" v="2168"/>
          <ac:inkMkLst>
            <pc:docMk/>
            <pc:sldMk cId="652730983" sldId="283"/>
            <ac:inkMk id="86" creationId="{0A0DA474-1E89-4A02-A7C9-31D0ABC88043}"/>
          </ac:inkMkLst>
        </pc:inkChg>
        <pc:inkChg chg="add del">
          <ac:chgData name="Viet Anh Nguyen" userId="b95f61ff061388d5" providerId="LiveId" clId="{53E328E6-E103-4AF4-B56B-6EFF25F2648E}" dt="2022-01-17T10:31:50.231" v="2168"/>
          <ac:inkMkLst>
            <pc:docMk/>
            <pc:sldMk cId="652730983" sldId="283"/>
            <ac:inkMk id="87" creationId="{B3B9C560-6CED-48A3-8B62-50DE4501C466}"/>
          </ac:inkMkLst>
        </pc:inkChg>
        <pc:inkChg chg="add del">
          <ac:chgData name="Viet Anh Nguyen" userId="b95f61ff061388d5" providerId="LiveId" clId="{53E328E6-E103-4AF4-B56B-6EFF25F2648E}" dt="2022-01-17T10:31:50.231" v="2168"/>
          <ac:inkMkLst>
            <pc:docMk/>
            <pc:sldMk cId="652730983" sldId="283"/>
            <ac:inkMk id="88" creationId="{D4914B74-9136-48CD-9DE1-946B5977AFC5}"/>
          </ac:inkMkLst>
        </pc:inkChg>
        <pc:inkChg chg="add">
          <ac:chgData name="Viet Anh Nguyen" userId="b95f61ff061388d5" providerId="LiveId" clId="{53E328E6-E103-4AF4-B56B-6EFF25F2648E}" dt="2022-01-17T10:31:50.231" v="2168"/>
          <ac:inkMkLst>
            <pc:docMk/>
            <pc:sldMk cId="652730983" sldId="283"/>
            <ac:inkMk id="89" creationId="{F453F6D6-177E-4220-BC87-CD665832A280}"/>
          </ac:inkMkLst>
        </pc:inkChg>
      </pc:sldChg>
      <pc:sldChg chg="addSp delSp new mod">
        <pc:chgData name="Viet Anh Nguyen" userId="b95f61ff061388d5" providerId="LiveId" clId="{53E328E6-E103-4AF4-B56B-6EFF25F2648E}" dt="2022-01-17T08:42:27.515" v="491"/>
        <pc:sldMkLst>
          <pc:docMk/>
          <pc:sldMk cId="2105087813" sldId="296"/>
        </pc:sldMkLst>
        <pc:inkChg chg="add del">
          <ac:chgData name="Viet Anh Nguyen" userId="b95f61ff061388d5" providerId="LiveId" clId="{53E328E6-E103-4AF4-B56B-6EFF25F2648E}" dt="2022-01-17T08:40:27.222" v="414"/>
          <ac:inkMkLst>
            <pc:docMk/>
            <pc:sldMk cId="2105087813" sldId="296"/>
            <ac:inkMk id="2" creationId="{DC1603C7-58B6-47BA-87C8-3C958FA3D56B}"/>
          </ac:inkMkLst>
        </pc:inkChg>
        <pc:inkChg chg="add del">
          <ac:chgData name="Viet Anh Nguyen" userId="b95f61ff061388d5" providerId="LiveId" clId="{53E328E6-E103-4AF4-B56B-6EFF25F2648E}" dt="2022-01-17T08:40:27.222" v="414"/>
          <ac:inkMkLst>
            <pc:docMk/>
            <pc:sldMk cId="2105087813" sldId="296"/>
            <ac:inkMk id="3" creationId="{CAE915C2-8AB5-44CA-89C3-B5BC88BF54D5}"/>
          </ac:inkMkLst>
        </pc:inkChg>
        <pc:inkChg chg="add">
          <ac:chgData name="Viet Anh Nguyen" userId="b95f61ff061388d5" providerId="LiveId" clId="{53E328E6-E103-4AF4-B56B-6EFF25F2648E}" dt="2022-01-17T08:40:25.262" v="408" actId="9405"/>
          <ac:inkMkLst>
            <pc:docMk/>
            <pc:sldMk cId="2105087813" sldId="296"/>
            <ac:inkMk id="4" creationId="{466DFEB0-A162-4811-865C-50A86E8F731D}"/>
          </ac:inkMkLst>
        </pc:inkChg>
        <pc:inkChg chg="add">
          <ac:chgData name="Viet Anh Nguyen" userId="b95f61ff061388d5" providerId="LiveId" clId="{53E328E6-E103-4AF4-B56B-6EFF25F2648E}" dt="2022-01-17T08:40:25.398" v="409" actId="9405"/>
          <ac:inkMkLst>
            <pc:docMk/>
            <pc:sldMk cId="2105087813" sldId="296"/>
            <ac:inkMk id="5" creationId="{4E418C8D-9F5F-44F3-AC11-98036ACEE99A}"/>
          </ac:inkMkLst>
        </pc:inkChg>
        <pc:inkChg chg="add del">
          <ac:chgData name="Viet Anh Nguyen" userId="b95f61ff061388d5" providerId="LiveId" clId="{53E328E6-E103-4AF4-B56B-6EFF25F2648E}" dt="2022-01-17T08:40:27.222" v="414"/>
          <ac:inkMkLst>
            <pc:docMk/>
            <pc:sldMk cId="2105087813" sldId="296"/>
            <ac:inkMk id="6" creationId="{D873E15D-FDBF-4289-98E6-596CAE3468DE}"/>
          </ac:inkMkLst>
        </pc:inkChg>
        <pc:inkChg chg="add del">
          <ac:chgData name="Viet Anh Nguyen" userId="b95f61ff061388d5" providerId="LiveId" clId="{53E328E6-E103-4AF4-B56B-6EFF25F2648E}" dt="2022-01-17T08:40:27.222" v="414"/>
          <ac:inkMkLst>
            <pc:docMk/>
            <pc:sldMk cId="2105087813" sldId="296"/>
            <ac:inkMk id="7" creationId="{2B0B1ADA-F6FA-46AE-BCE4-743249111B52}"/>
          </ac:inkMkLst>
        </pc:inkChg>
        <pc:inkChg chg="add del">
          <ac:chgData name="Viet Anh Nguyen" userId="b95f61ff061388d5" providerId="LiveId" clId="{53E328E6-E103-4AF4-B56B-6EFF25F2648E}" dt="2022-01-17T08:40:27.222" v="414"/>
          <ac:inkMkLst>
            <pc:docMk/>
            <pc:sldMk cId="2105087813" sldId="296"/>
            <ac:inkMk id="8" creationId="{24E68F3F-8974-4E72-95A0-898F22E9D689}"/>
          </ac:inkMkLst>
        </pc:inkChg>
        <pc:inkChg chg="add del">
          <ac:chgData name="Viet Anh Nguyen" userId="b95f61ff061388d5" providerId="LiveId" clId="{53E328E6-E103-4AF4-B56B-6EFF25F2648E}" dt="2022-01-17T08:40:27.222" v="414"/>
          <ac:inkMkLst>
            <pc:docMk/>
            <pc:sldMk cId="2105087813" sldId="296"/>
            <ac:inkMk id="9" creationId="{086F5B06-553E-4A2B-B4C6-9723BD6DFE47}"/>
          </ac:inkMkLst>
        </pc:inkChg>
        <pc:inkChg chg="add del">
          <ac:chgData name="Viet Anh Nguyen" userId="b95f61ff061388d5" providerId="LiveId" clId="{53E328E6-E103-4AF4-B56B-6EFF25F2648E}" dt="2022-01-17T08:40:28.519" v="417"/>
          <ac:inkMkLst>
            <pc:docMk/>
            <pc:sldMk cId="2105087813" sldId="296"/>
            <ac:inkMk id="10" creationId="{DE965391-D1FB-4C63-A969-27E717507493}"/>
          </ac:inkMkLst>
        </pc:inkChg>
        <pc:inkChg chg="add">
          <ac:chgData name="Viet Anh Nguyen" userId="b95f61ff061388d5" providerId="LiveId" clId="{53E328E6-E103-4AF4-B56B-6EFF25F2648E}" dt="2022-01-17T08:40:27.222" v="414"/>
          <ac:inkMkLst>
            <pc:docMk/>
            <pc:sldMk cId="2105087813" sldId="296"/>
            <ac:inkMk id="11" creationId="{09A52FC8-9921-4453-9714-86A87BBD66E4}"/>
          </ac:inkMkLst>
        </pc:inkChg>
        <pc:inkChg chg="add del">
          <ac:chgData name="Viet Anh Nguyen" userId="b95f61ff061388d5" providerId="LiveId" clId="{53E328E6-E103-4AF4-B56B-6EFF25F2648E}" dt="2022-01-17T08:40:28.519" v="417"/>
          <ac:inkMkLst>
            <pc:docMk/>
            <pc:sldMk cId="2105087813" sldId="296"/>
            <ac:inkMk id="12" creationId="{3BA0BB88-33F4-48DC-8965-D829A394ACD4}"/>
          </ac:inkMkLst>
        </pc:inkChg>
        <pc:inkChg chg="add del">
          <ac:chgData name="Viet Anh Nguyen" userId="b95f61ff061388d5" providerId="LiveId" clId="{53E328E6-E103-4AF4-B56B-6EFF25F2648E}" dt="2022-01-17T08:40:28.519" v="417"/>
          <ac:inkMkLst>
            <pc:docMk/>
            <pc:sldMk cId="2105087813" sldId="296"/>
            <ac:inkMk id="13" creationId="{EB29FD49-DACB-4A87-A35E-4FD84480E27F}"/>
          </ac:inkMkLst>
        </pc:inkChg>
        <pc:inkChg chg="add">
          <ac:chgData name="Viet Anh Nguyen" userId="b95f61ff061388d5" providerId="LiveId" clId="{53E328E6-E103-4AF4-B56B-6EFF25F2648E}" dt="2022-01-17T08:40:28.519" v="417"/>
          <ac:inkMkLst>
            <pc:docMk/>
            <pc:sldMk cId="2105087813" sldId="296"/>
            <ac:inkMk id="14" creationId="{EB8B9679-00CB-41D2-9BA6-0D95DC4F556C}"/>
          </ac:inkMkLst>
        </pc:inkChg>
        <pc:inkChg chg="add del">
          <ac:chgData name="Viet Anh Nguyen" userId="b95f61ff061388d5" providerId="LiveId" clId="{53E328E6-E103-4AF4-B56B-6EFF25F2648E}" dt="2022-01-17T08:41:50.824" v="430"/>
          <ac:inkMkLst>
            <pc:docMk/>
            <pc:sldMk cId="2105087813" sldId="296"/>
            <ac:inkMk id="15" creationId="{4946467E-FCB3-40FD-A7F8-C818B9365C67}"/>
          </ac:inkMkLst>
        </pc:inkChg>
        <pc:inkChg chg="add del">
          <ac:chgData name="Viet Anh Nguyen" userId="b95f61ff061388d5" providerId="LiveId" clId="{53E328E6-E103-4AF4-B56B-6EFF25F2648E}" dt="2022-01-17T08:41:50.824" v="430"/>
          <ac:inkMkLst>
            <pc:docMk/>
            <pc:sldMk cId="2105087813" sldId="296"/>
            <ac:inkMk id="16" creationId="{C16E17F3-273B-4B10-BAE4-7C26361846C6}"/>
          </ac:inkMkLst>
        </pc:inkChg>
        <pc:inkChg chg="add del">
          <ac:chgData name="Viet Anh Nguyen" userId="b95f61ff061388d5" providerId="LiveId" clId="{53E328E6-E103-4AF4-B56B-6EFF25F2648E}" dt="2022-01-17T08:41:50.824" v="430"/>
          <ac:inkMkLst>
            <pc:docMk/>
            <pc:sldMk cId="2105087813" sldId="296"/>
            <ac:inkMk id="17" creationId="{818913ED-D6FE-4370-9E77-A27E44BD5A6F}"/>
          </ac:inkMkLst>
        </pc:inkChg>
        <pc:inkChg chg="add del">
          <ac:chgData name="Viet Anh Nguyen" userId="b95f61ff061388d5" providerId="LiveId" clId="{53E328E6-E103-4AF4-B56B-6EFF25F2648E}" dt="2022-01-17T08:41:50.824" v="430"/>
          <ac:inkMkLst>
            <pc:docMk/>
            <pc:sldMk cId="2105087813" sldId="296"/>
            <ac:inkMk id="18" creationId="{D718F070-0E18-4B2A-9604-DED45240F180}"/>
          </ac:inkMkLst>
        </pc:inkChg>
        <pc:inkChg chg="add del">
          <ac:chgData name="Viet Anh Nguyen" userId="b95f61ff061388d5" providerId="LiveId" clId="{53E328E6-E103-4AF4-B56B-6EFF25F2648E}" dt="2022-01-17T08:41:50.824" v="430"/>
          <ac:inkMkLst>
            <pc:docMk/>
            <pc:sldMk cId="2105087813" sldId="296"/>
            <ac:inkMk id="19" creationId="{E27E9B4F-60CD-4F8C-9C11-A1DD448C863C}"/>
          </ac:inkMkLst>
        </pc:inkChg>
        <pc:inkChg chg="add del">
          <ac:chgData name="Viet Anh Nguyen" userId="b95f61ff061388d5" providerId="LiveId" clId="{53E328E6-E103-4AF4-B56B-6EFF25F2648E}" dt="2022-01-17T08:41:50.824" v="430"/>
          <ac:inkMkLst>
            <pc:docMk/>
            <pc:sldMk cId="2105087813" sldId="296"/>
            <ac:inkMk id="20" creationId="{80415E97-D929-4268-B5F6-BAB61917429F}"/>
          </ac:inkMkLst>
        </pc:inkChg>
        <pc:inkChg chg="add del">
          <ac:chgData name="Viet Anh Nguyen" userId="b95f61ff061388d5" providerId="LiveId" clId="{53E328E6-E103-4AF4-B56B-6EFF25F2648E}" dt="2022-01-17T08:41:50.824" v="430"/>
          <ac:inkMkLst>
            <pc:docMk/>
            <pc:sldMk cId="2105087813" sldId="296"/>
            <ac:inkMk id="21" creationId="{561D01F8-9B22-4A58-8204-4322D94028E3}"/>
          </ac:inkMkLst>
        </pc:inkChg>
        <pc:inkChg chg="add del">
          <ac:chgData name="Viet Anh Nguyen" userId="b95f61ff061388d5" providerId="LiveId" clId="{53E328E6-E103-4AF4-B56B-6EFF25F2648E}" dt="2022-01-17T08:41:50.824" v="430"/>
          <ac:inkMkLst>
            <pc:docMk/>
            <pc:sldMk cId="2105087813" sldId="296"/>
            <ac:inkMk id="22" creationId="{9021E457-9087-4215-AC53-C193C955FAE3}"/>
          </ac:inkMkLst>
        </pc:inkChg>
        <pc:inkChg chg="add del">
          <ac:chgData name="Viet Anh Nguyen" userId="b95f61ff061388d5" providerId="LiveId" clId="{53E328E6-E103-4AF4-B56B-6EFF25F2648E}" dt="2022-01-17T08:41:50.824" v="430"/>
          <ac:inkMkLst>
            <pc:docMk/>
            <pc:sldMk cId="2105087813" sldId="296"/>
            <ac:inkMk id="23" creationId="{CCB91EF1-B9DA-44EF-89C7-31510625BE15}"/>
          </ac:inkMkLst>
        </pc:inkChg>
        <pc:inkChg chg="add del">
          <ac:chgData name="Viet Anh Nguyen" userId="b95f61ff061388d5" providerId="LiveId" clId="{53E328E6-E103-4AF4-B56B-6EFF25F2648E}" dt="2022-01-17T08:41:50.824" v="430"/>
          <ac:inkMkLst>
            <pc:docMk/>
            <pc:sldMk cId="2105087813" sldId="296"/>
            <ac:inkMk id="24" creationId="{2DE2248B-909A-44AC-B070-B2CF6F71579F}"/>
          </ac:inkMkLst>
        </pc:inkChg>
        <pc:inkChg chg="add">
          <ac:chgData name="Viet Anh Nguyen" userId="b95f61ff061388d5" providerId="LiveId" clId="{53E328E6-E103-4AF4-B56B-6EFF25F2648E}" dt="2022-01-17T08:41:49.899" v="428" actId="9405"/>
          <ac:inkMkLst>
            <pc:docMk/>
            <pc:sldMk cId="2105087813" sldId="296"/>
            <ac:inkMk id="25" creationId="{A3D7AF1B-B5A6-46F7-A5B1-00792D9ACD9B}"/>
          </ac:inkMkLst>
        </pc:inkChg>
        <pc:inkChg chg="add">
          <ac:chgData name="Viet Anh Nguyen" userId="b95f61ff061388d5" providerId="LiveId" clId="{53E328E6-E103-4AF4-B56B-6EFF25F2648E}" dt="2022-01-17T08:41:50.101" v="429" actId="9405"/>
          <ac:inkMkLst>
            <pc:docMk/>
            <pc:sldMk cId="2105087813" sldId="296"/>
            <ac:inkMk id="26" creationId="{B8A2C5DA-2192-4220-A289-958600248989}"/>
          </ac:inkMkLst>
        </pc:inkChg>
        <pc:inkChg chg="add del">
          <ac:chgData name="Viet Anh Nguyen" userId="b95f61ff061388d5" providerId="LiveId" clId="{53E328E6-E103-4AF4-B56B-6EFF25F2648E}" dt="2022-01-17T08:41:59.357" v="448"/>
          <ac:inkMkLst>
            <pc:docMk/>
            <pc:sldMk cId="2105087813" sldId="296"/>
            <ac:inkMk id="27" creationId="{48A2FD96-F80A-4414-B0F0-16A4C18D2C9D}"/>
          </ac:inkMkLst>
        </pc:inkChg>
        <pc:inkChg chg="add del">
          <ac:chgData name="Viet Anh Nguyen" userId="b95f61ff061388d5" providerId="LiveId" clId="{53E328E6-E103-4AF4-B56B-6EFF25F2648E}" dt="2022-01-17T08:41:59.357" v="448"/>
          <ac:inkMkLst>
            <pc:docMk/>
            <pc:sldMk cId="2105087813" sldId="296"/>
            <ac:inkMk id="28" creationId="{B2B9E729-48DD-430B-95D9-79A3C67DBF9F}"/>
          </ac:inkMkLst>
        </pc:inkChg>
        <pc:inkChg chg="add del">
          <ac:chgData name="Viet Anh Nguyen" userId="b95f61ff061388d5" providerId="LiveId" clId="{53E328E6-E103-4AF4-B56B-6EFF25F2648E}" dt="2022-01-17T08:41:56.770" v="441"/>
          <ac:inkMkLst>
            <pc:docMk/>
            <pc:sldMk cId="2105087813" sldId="296"/>
            <ac:inkMk id="29" creationId="{DD718CD9-2DF7-4BDF-8493-38C73DDC7BD6}"/>
          </ac:inkMkLst>
        </pc:inkChg>
        <pc:inkChg chg="add del">
          <ac:chgData name="Viet Anh Nguyen" userId="b95f61ff061388d5" providerId="LiveId" clId="{53E328E6-E103-4AF4-B56B-6EFF25F2648E}" dt="2022-01-17T08:41:56.770" v="441"/>
          <ac:inkMkLst>
            <pc:docMk/>
            <pc:sldMk cId="2105087813" sldId="296"/>
            <ac:inkMk id="30" creationId="{6D029FB6-7617-4485-BAD5-9107A0FBA1B0}"/>
          </ac:inkMkLst>
        </pc:inkChg>
        <pc:inkChg chg="add del">
          <ac:chgData name="Viet Anh Nguyen" userId="b95f61ff061388d5" providerId="LiveId" clId="{53E328E6-E103-4AF4-B56B-6EFF25F2648E}" dt="2022-01-17T08:41:56.770" v="441"/>
          <ac:inkMkLst>
            <pc:docMk/>
            <pc:sldMk cId="2105087813" sldId="296"/>
            <ac:inkMk id="31" creationId="{2463C93B-3F7A-49AB-9C4B-FD2AD751B635}"/>
          </ac:inkMkLst>
        </pc:inkChg>
        <pc:inkChg chg="add del">
          <ac:chgData name="Viet Anh Nguyen" userId="b95f61ff061388d5" providerId="LiveId" clId="{53E328E6-E103-4AF4-B56B-6EFF25F2648E}" dt="2022-01-17T08:41:56.770" v="441"/>
          <ac:inkMkLst>
            <pc:docMk/>
            <pc:sldMk cId="2105087813" sldId="296"/>
            <ac:inkMk id="32" creationId="{727D656D-6710-49A9-A582-4F3739C5454A}"/>
          </ac:inkMkLst>
        </pc:inkChg>
        <pc:inkChg chg="add del">
          <ac:chgData name="Viet Anh Nguyen" userId="b95f61ff061388d5" providerId="LiveId" clId="{53E328E6-E103-4AF4-B56B-6EFF25F2648E}" dt="2022-01-17T08:41:56.770" v="441"/>
          <ac:inkMkLst>
            <pc:docMk/>
            <pc:sldMk cId="2105087813" sldId="296"/>
            <ac:inkMk id="33" creationId="{06B376E9-01A6-4BF1-9B3A-8B91EB94043F}"/>
          </ac:inkMkLst>
        </pc:inkChg>
        <pc:inkChg chg="add del">
          <ac:chgData name="Viet Anh Nguyen" userId="b95f61ff061388d5" providerId="LiveId" clId="{53E328E6-E103-4AF4-B56B-6EFF25F2648E}" dt="2022-01-17T08:41:56.770" v="441"/>
          <ac:inkMkLst>
            <pc:docMk/>
            <pc:sldMk cId="2105087813" sldId="296"/>
            <ac:inkMk id="34" creationId="{30078E29-1567-4432-A5F7-02CB8268A135}"/>
          </ac:inkMkLst>
        </pc:inkChg>
        <pc:inkChg chg="add del">
          <ac:chgData name="Viet Anh Nguyen" userId="b95f61ff061388d5" providerId="LiveId" clId="{53E328E6-E103-4AF4-B56B-6EFF25F2648E}" dt="2022-01-17T08:41:56.770" v="441"/>
          <ac:inkMkLst>
            <pc:docMk/>
            <pc:sldMk cId="2105087813" sldId="296"/>
            <ac:inkMk id="35" creationId="{D63A3CCC-9D04-44A5-83D0-AA676EACB9BA}"/>
          </ac:inkMkLst>
        </pc:inkChg>
        <pc:inkChg chg="add del">
          <ac:chgData name="Viet Anh Nguyen" userId="b95f61ff061388d5" providerId="LiveId" clId="{53E328E6-E103-4AF4-B56B-6EFF25F2648E}" dt="2022-01-17T08:41:56.770" v="441"/>
          <ac:inkMkLst>
            <pc:docMk/>
            <pc:sldMk cId="2105087813" sldId="296"/>
            <ac:inkMk id="36" creationId="{21F2E8E9-1225-4BF0-8F89-1645A93E7A93}"/>
          </ac:inkMkLst>
        </pc:inkChg>
        <pc:inkChg chg="add del">
          <ac:chgData name="Viet Anh Nguyen" userId="b95f61ff061388d5" providerId="LiveId" clId="{53E328E6-E103-4AF4-B56B-6EFF25F2648E}" dt="2022-01-17T08:41:56.770" v="441"/>
          <ac:inkMkLst>
            <pc:docMk/>
            <pc:sldMk cId="2105087813" sldId="296"/>
            <ac:inkMk id="37" creationId="{70CE54B3-58D2-4F80-9767-DBDDC4D688AF}"/>
          </ac:inkMkLst>
        </pc:inkChg>
        <pc:inkChg chg="add del">
          <ac:chgData name="Viet Anh Nguyen" userId="b95f61ff061388d5" providerId="LiveId" clId="{53E328E6-E103-4AF4-B56B-6EFF25F2648E}" dt="2022-01-17T08:41:56.770" v="441"/>
          <ac:inkMkLst>
            <pc:docMk/>
            <pc:sldMk cId="2105087813" sldId="296"/>
            <ac:inkMk id="38" creationId="{0E1F80E3-7B7F-4126-B0A9-CFC64261E69B}"/>
          </ac:inkMkLst>
        </pc:inkChg>
        <pc:inkChg chg="add del">
          <ac:chgData name="Viet Anh Nguyen" userId="b95f61ff061388d5" providerId="LiveId" clId="{53E328E6-E103-4AF4-B56B-6EFF25F2648E}" dt="2022-01-17T08:41:59.357" v="448"/>
          <ac:inkMkLst>
            <pc:docMk/>
            <pc:sldMk cId="2105087813" sldId="296"/>
            <ac:inkMk id="39" creationId="{5653B6BD-6C8D-4412-B82D-84DD9B34AD34}"/>
          </ac:inkMkLst>
        </pc:inkChg>
        <pc:inkChg chg="add del">
          <ac:chgData name="Viet Anh Nguyen" userId="b95f61ff061388d5" providerId="LiveId" clId="{53E328E6-E103-4AF4-B56B-6EFF25F2648E}" dt="2022-01-17T08:41:59.357" v="448"/>
          <ac:inkMkLst>
            <pc:docMk/>
            <pc:sldMk cId="2105087813" sldId="296"/>
            <ac:inkMk id="40" creationId="{58CF32F7-03DB-48D0-8E18-BDDB9E9650C4}"/>
          </ac:inkMkLst>
        </pc:inkChg>
        <pc:inkChg chg="add del">
          <ac:chgData name="Viet Anh Nguyen" userId="b95f61ff061388d5" providerId="LiveId" clId="{53E328E6-E103-4AF4-B56B-6EFF25F2648E}" dt="2022-01-17T08:41:59.357" v="448"/>
          <ac:inkMkLst>
            <pc:docMk/>
            <pc:sldMk cId="2105087813" sldId="296"/>
            <ac:inkMk id="41" creationId="{82CBF04E-8425-43A1-959D-72872E0EAA7F}"/>
          </ac:inkMkLst>
        </pc:inkChg>
        <pc:inkChg chg="add del">
          <ac:chgData name="Viet Anh Nguyen" userId="b95f61ff061388d5" providerId="LiveId" clId="{53E328E6-E103-4AF4-B56B-6EFF25F2648E}" dt="2022-01-17T08:41:59.357" v="448"/>
          <ac:inkMkLst>
            <pc:docMk/>
            <pc:sldMk cId="2105087813" sldId="296"/>
            <ac:inkMk id="42" creationId="{754EA530-3101-469E-BE10-6B14C8F91893}"/>
          </ac:inkMkLst>
        </pc:inkChg>
        <pc:inkChg chg="add del">
          <ac:chgData name="Viet Anh Nguyen" userId="b95f61ff061388d5" providerId="LiveId" clId="{53E328E6-E103-4AF4-B56B-6EFF25F2648E}" dt="2022-01-17T08:41:59.357" v="448"/>
          <ac:inkMkLst>
            <pc:docMk/>
            <pc:sldMk cId="2105087813" sldId="296"/>
            <ac:inkMk id="43" creationId="{C82059C8-C4FA-46F4-BF2B-93DB508D472B}"/>
          </ac:inkMkLst>
        </pc:inkChg>
        <pc:inkChg chg="add del">
          <ac:chgData name="Viet Anh Nguyen" userId="b95f61ff061388d5" providerId="LiveId" clId="{53E328E6-E103-4AF4-B56B-6EFF25F2648E}" dt="2022-01-17T08:41:59.357" v="448"/>
          <ac:inkMkLst>
            <pc:docMk/>
            <pc:sldMk cId="2105087813" sldId="296"/>
            <ac:inkMk id="44" creationId="{A94CD6EF-D3CB-49E0-803A-513E98DB0297}"/>
          </ac:inkMkLst>
        </pc:inkChg>
        <pc:inkChg chg="add del">
          <ac:chgData name="Viet Anh Nguyen" userId="b95f61ff061388d5" providerId="LiveId" clId="{53E328E6-E103-4AF4-B56B-6EFF25F2648E}" dt="2022-01-17T08:41:59.357" v="448"/>
          <ac:inkMkLst>
            <pc:docMk/>
            <pc:sldMk cId="2105087813" sldId="296"/>
            <ac:inkMk id="45" creationId="{E73CF8B6-A9CE-4FF7-9537-3DAC4A091D82}"/>
          </ac:inkMkLst>
        </pc:inkChg>
        <pc:inkChg chg="add del">
          <ac:chgData name="Viet Anh Nguyen" userId="b95f61ff061388d5" providerId="LiveId" clId="{53E328E6-E103-4AF4-B56B-6EFF25F2648E}" dt="2022-01-17T08:42:00.824" v="450"/>
          <ac:inkMkLst>
            <pc:docMk/>
            <pc:sldMk cId="2105087813" sldId="296"/>
            <ac:inkMk id="46" creationId="{AE319CC8-3A2E-468D-8D7C-1011B70A89CB}"/>
          </ac:inkMkLst>
        </pc:inkChg>
        <pc:inkChg chg="add del">
          <ac:chgData name="Viet Anh Nguyen" userId="b95f61ff061388d5" providerId="LiveId" clId="{53E328E6-E103-4AF4-B56B-6EFF25F2648E}" dt="2022-01-17T08:42:00.824" v="450"/>
          <ac:inkMkLst>
            <pc:docMk/>
            <pc:sldMk cId="2105087813" sldId="296"/>
            <ac:inkMk id="47" creationId="{85B46782-C094-47CD-8D9A-A34A3567F34C}"/>
          </ac:inkMkLst>
        </pc:inkChg>
        <pc:inkChg chg="add del">
          <ac:chgData name="Viet Anh Nguyen" userId="b95f61ff061388d5" providerId="LiveId" clId="{53E328E6-E103-4AF4-B56B-6EFF25F2648E}" dt="2022-01-17T08:42:02.569" v="455"/>
          <ac:inkMkLst>
            <pc:docMk/>
            <pc:sldMk cId="2105087813" sldId="296"/>
            <ac:inkMk id="48" creationId="{F8E2C44E-C204-4895-A60F-3B4F04588138}"/>
          </ac:inkMkLst>
        </pc:inkChg>
        <pc:inkChg chg="add del">
          <ac:chgData name="Viet Anh Nguyen" userId="b95f61ff061388d5" providerId="LiveId" clId="{53E328E6-E103-4AF4-B56B-6EFF25F2648E}" dt="2022-01-17T08:42:02.569" v="455"/>
          <ac:inkMkLst>
            <pc:docMk/>
            <pc:sldMk cId="2105087813" sldId="296"/>
            <ac:inkMk id="49" creationId="{AC8365A8-5963-4E17-AD2D-21A1AC2AC729}"/>
          </ac:inkMkLst>
        </pc:inkChg>
        <pc:inkChg chg="add del">
          <ac:chgData name="Viet Anh Nguyen" userId="b95f61ff061388d5" providerId="LiveId" clId="{53E328E6-E103-4AF4-B56B-6EFF25F2648E}" dt="2022-01-17T08:42:02.569" v="455"/>
          <ac:inkMkLst>
            <pc:docMk/>
            <pc:sldMk cId="2105087813" sldId="296"/>
            <ac:inkMk id="50" creationId="{0D895AF3-90A0-45E1-8B87-3D0EF8D96F8C}"/>
          </ac:inkMkLst>
        </pc:inkChg>
        <pc:inkChg chg="add del">
          <ac:chgData name="Viet Anh Nguyen" userId="b95f61ff061388d5" providerId="LiveId" clId="{53E328E6-E103-4AF4-B56B-6EFF25F2648E}" dt="2022-01-17T08:42:02.569" v="455"/>
          <ac:inkMkLst>
            <pc:docMk/>
            <pc:sldMk cId="2105087813" sldId="296"/>
            <ac:inkMk id="51" creationId="{13A0C912-CD90-4D68-B3FF-F1E99872D9BA}"/>
          </ac:inkMkLst>
        </pc:inkChg>
        <pc:inkChg chg="add del">
          <ac:chgData name="Viet Anh Nguyen" userId="b95f61ff061388d5" providerId="LiveId" clId="{53E328E6-E103-4AF4-B56B-6EFF25F2648E}" dt="2022-01-17T08:42:02.569" v="455"/>
          <ac:inkMkLst>
            <pc:docMk/>
            <pc:sldMk cId="2105087813" sldId="296"/>
            <ac:inkMk id="52" creationId="{F91C1BF1-D81C-420F-BCCC-EB5931F41FF5}"/>
          </ac:inkMkLst>
        </pc:inkChg>
        <pc:inkChg chg="add del">
          <ac:chgData name="Viet Anh Nguyen" userId="b95f61ff061388d5" providerId="LiveId" clId="{53E328E6-E103-4AF4-B56B-6EFF25F2648E}" dt="2022-01-17T08:42:03.732" v="458"/>
          <ac:inkMkLst>
            <pc:docMk/>
            <pc:sldMk cId="2105087813" sldId="296"/>
            <ac:inkMk id="53" creationId="{D1B1B3E2-AD6E-47F9-8B25-27B1573FE073}"/>
          </ac:inkMkLst>
        </pc:inkChg>
        <pc:inkChg chg="add">
          <ac:chgData name="Viet Anh Nguyen" userId="b95f61ff061388d5" providerId="LiveId" clId="{53E328E6-E103-4AF4-B56B-6EFF25F2648E}" dt="2022-01-17T08:42:02.569" v="455"/>
          <ac:inkMkLst>
            <pc:docMk/>
            <pc:sldMk cId="2105087813" sldId="296"/>
            <ac:inkMk id="54" creationId="{23141F5D-7AF5-4B7A-9408-EEF760B165D2}"/>
          </ac:inkMkLst>
        </pc:inkChg>
        <pc:inkChg chg="add del">
          <ac:chgData name="Viet Anh Nguyen" userId="b95f61ff061388d5" providerId="LiveId" clId="{53E328E6-E103-4AF4-B56B-6EFF25F2648E}" dt="2022-01-17T08:42:03.732" v="458"/>
          <ac:inkMkLst>
            <pc:docMk/>
            <pc:sldMk cId="2105087813" sldId="296"/>
            <ac:inkMk id="55" creationId="{631AB2D2-033F-403D-ADB8-DE678DEBBF63}"/>
          </ac:inkMkLst>
        </pc:inkChg>
        <pc:inkChg chg="add del">
          <ac:chgData name="Viet Anh Nguyen" userId="b95f61ff061388d5" providerId="LiveId" clId="{53E328E6-E103-4AF4-B56B-6EFF25F2648E}" dt="2022-01-17T08:42:03.732" v="458"/>
          <ac:inkMkLst>
            <pc:docMk/>
            <pc:sldMk cId="2105087813" sldId="296"/>
            <ac:inkMk id="56" creationId="{19940E3F-8296-43E1-9D59-E9970E599454}"/>
          </ac:inkMkLst>
        </pc:inkChg>
        <pc:inkChg chg="add">
          <ac:chgData name="Viet Anh Nguyen" userId="b95f61ff061388d5" providerId="LiveId" clId="{53E328E6-E103-4AF4-B56B-6EFF25F2648E}" dt="2022-01-17T08:42:03.732" v="458"/>
          <ac:inkMkLst>
            <pc:docMk/>
            <pc:sldMk cId="2105087813" sldId="296"/>
            <ac:inkMk id="57" creationId="{0FD7B0EC-8DD4-4A0E-9E11-41A9BC1C3FA4}"/>
          </ac:inkMkLst>
        </pc:inkChg>
        <pc:inkChg chg="add">
          <ac:chgData name="Viet Anh Nguyen" userId="b95f61ff061388d5" providerId="LiveId" clId="{53E328E6-E103-4AF4-B56B-6EFF25F2648E}" dt="2022-01-17T08:42:05.975" v="459" actId="9405"/>
          <ac:inkMkLst>
            <pc:docMk/>
            <pc:sldMk cId="2105087813" sldId="296"/>
            <ac:inkMk id="58" creationId="{13150BBF-5352-4D48-A3CE-2B3E761CC7F7}"/>
          </ac:inkMkLst>
        </pc:inkChg>
        <pc:inkChg chg="add del">
          <ac:chgData name="Viet Anh Nguyen" userId="b95f61ff061388d5" providerId="LiveId" clId="{53E328E6-E103-4AF4-B56B-6EFF25F2648E}" dt="2022-01-17T08:42:08.047" v="462"/>
          <ac:inkMkLst>
            <pc:docMk/>
            <pc:sldMk cId="2105087813" sldId="296"/>
            <ac:inkMk id="59" creationId="{27664ACF-26C4-4E70-BDED-0E4B8D208597}"/>
          </ac:inkMkLst>
        </pc:inkChg>
        <pc:inkChg chg="add del">
          <ac:chgData name="Viet Anh Nguyen" userId="b95f61ff061388d5" providerId="LiveId" clId="{53E328E6-E103-4AF4-B56B-6EFF25F2648E}" dt="2022-01-17T08:42:08.047" v="462"/>
          <ac:inkMkLst>
            <pc:docMk/>
            <pc:sldMk cId="2105087813" sldId="296"/>
            <ac:inkMk id="60" creationId="{A1117AEF-5236-493B-9A6C-CB9165FF8372}"/>
          </ac:inkMkLst>
        </pc:inkChg>
        <pc:inkChg chg="add del">
          <ac:chgData name="Viet Anh Nguyen" userId="b95f61ff061388d5" providerId="LiveId" clId="{53E328E6-E103-4AF4-B56B-6EFF25F2648E}" dt="2022-01-17T08:42:09.396" v="465"/>
          <ac:inkMkLst>
            <pc:docMk/>
            <pc:sldMk cId="2105087813" sldId="296"/>
            <ac:inkMk id="61" creationId="{68BE7FED-0C47-4721-AD48-B2177D2B67C2}"/>
          </ac:inkMkLst>
        </pc:inkChg>
        <pc:inkChg chg="add del">
          <ac:chgData name="Viet Anh Nguyen" userId="b95f61ff061388d5" providerId="LiveId" clId="{53E328E6-E103-4AF4-B56B-6EFF25F2648E}" dt="2022-01-17T08:42:09.396" v="465"/>
          <ac:inkMkLst>
            <pc:docMk/>
            <pc:sldMk cId="2105087813" sldId="296"/>
            <ac:inkMk id="62" creationId="{20AA9F22-BD72-4373-8BF3-08CCAA2B16CC}"/>
          </ac:inkMkLst>
        </pc:inkChg>
        <pc:inkChg chg="add del">
          <ac:chgData name="Viet Anh Nguyen" userId="b95f61ff061388d5" providerId="LiveId" clId="{53E328E6-E103-4AF4-B56B-6EFF25F2648E}" dt="2022-01-17T08:42:09.396" v="465"/>
          <ac:inkMkLst>
            <pc:docMk/>
            <pc:sldMk cId="2105087813" sldId="296"/>
            <ac:inkMk id="63" creationId="{C22D572A-E5E3-4DDE-B91D-273F5A9EF7D5}"/>
          </ac:inkMkLst>
        </pc:inkChg>
        <pc:inkChg chg="add">
          <ac:chgData name="Viet Anh Nguyen" userId="b95f61ff061388d5" providerId="LiveId" clId="{53E328E6-E103-4AF4-B56B-6EFF25F2648E}" dt="2022-01-17T08:42:09.396" v="465"/>
          <ac:inkMkLst>
            <pc:docMk/>
            <pc:sldMk cId="2105087813" sldId="296"/>
            <ac:inkMk id="64" creationId="{DC7FA044-EEB4-41B0-BCD4-627519B7AFCE}"/>
          </ac:inkMkLst>
        </pc:inkChg>
        <pc:inkChg chg="add del">
          <ac:chgData name="Viet Anh Nguyen" userId="b95f61ff061388d5" providerId="LiveId" clId="{53E328E6-E103-4AF4-B56B-6EFF25F2648E}" dt="2022-01-17T08:42:10.589" v="468"/>
          <ac:inkMkLst>
            <pc:docMk/>
            <pc:sldMk cId="2105087813" sldId="296"/>
            <ac:inkMk id="65" creationId="{47E1FBAA-14FD-4B6C-8B16-FA51F1EE269B}"/>
          </ac:inkMkLst>
        </pc:inkChg>
        <pc:inkChg chg="add del">
          <ac:chgData name="Viet Anh Nguyen" userId="b95f61ff061388d5" providerId="LiveId" clId="{53E328E6-E103-4AF4-B56B-6EFF25F2648E}" dt="2022-01-17T08:42:10.589" v="468"/>
          <ac:inkMkLst>
            <pc:docMk/>
            <pc:sldMk cId="2105087813" sldId="296"/>
            <ac:inkMk id="66" creationId="{303E0140-4071-412F-A19A-791198C2C679}"/>
          </ac:inkMkLst>
        </pc:inkChg>
        <pc:inkChg chg="add">
          <ac:chgData name="Viet Anh Nguyen" userId="b95f61ff061388d5" providerId="LiveId" clId="{53E328E6-E103-4AF4-B56B-6EFF25F2648E}" dt="2022-01-17T08:42:10.589" v="468"/>
          <ac:inkMkLst>
            <pc:docMk/>
            <pc:sldMk cId="2105087813" sldId="296"/>
            <ac:inkMk id="67" creationId="{EA9F35C4-100B-4920-B873-126E7F4ED787}"/>
          </ac:inkMkLst>
        </pc:inkChg>
        <pc:inkChg chg="add del">
          <ac:chgData name="Viet Anh Nguyen" userId="b95f61ff061388d5" providerId="LiveId" clId="{53E328E6-E103-4AF4-B56B-6EFF25F2648E}" dt="2022-01-17T08:42:16.480" v="477"/>
          <ac:inkMkLst>
            <pc:docMk/>
            <pc:sldMk cId="2105087813" sldId="296"/>
            <ac:inkMk id="68" creationId="{8E5D670D-19D2-4587-9372-31669648D961}"/>
          </ac:inkMkLst>
        </pc:inkChg>
        <pc:inkChg chg="add del">
          <ac:chgData name="Viet Anh Nguyen" userId="b95f61ff061388d5" providerId="LiveId" clId="{53E328E6-E103-4AF4-B56B-6EFF25F2648E}" dt="2022-01-17T08:42:16.480" v="477"/>
          <ac:inkMkLst>
            <pc:docMk/>
            <pc:sldMk cId="2105087813" sldId="296"/>
            <ac:inkMk id="69" creationId="{BF7E5E30-737C-45ED-8603-28F0D1F07F6E}"/>
          </ac:inkMkLst>
        </pc:inkChg>
        <pc:inkChg chg="add del">
          <ac:chgData name="Viet Anh Nguyen" userId="b95f61ff061388d5" providerId="LiveId" clId="{53E328E6-E103-4AF4-B56B-6EFF25F2648E}" dt="2022-01-17T08:42:16.480" v="477"/>
          <ac:inkMkLst>
            <pc:docMk/>
            <pc:sldMk cId="2105087813" sldId="296"/>
            <ac:inkMk id="70" creationId="{2D3CF946-47E5-48B2-845E-58F0B4A4EEC2}"/>
          </ac:inkMkLst>
        </pc:inkChg>
        <pc:inkChg chg="add del">
          <ac:chgData name="Viet Anh Nguyen" userId="b95f61ff061388d5" providerId="LiveId" clId="{53E328E6-E103-4AF4-B56B-6EFF25F2648E}" dt="2022-01-17T08:42:16.480" v="477"/>
          <ac:inkMkLst>
            <pc:docMk/>
            <pc:sldMk cId="2105087813" sldId="296"/>
            <ac:inkMk id="71" creationId="{E26ACFF2-6CBF-497A-8BA0-A151645A4C7E}"/>
          </ac:inkMkLst>
        </pc:inkChg>
        <pc:inkChg chg="add del">
          <ac:chgData name="Viet Anh Nguyen" userId="b95f61ff061388d5" providerId="LiveId" clId="{53E328E6-E103-4AF4-B56B-6EFF25F2648E}" dt="2022-01-17T08:42:16.480" v="477"/>
          <ac:inkMkLst>
            <pc:docMk/>
            <pc:sldMk cId="2105087813" sldId="296"/>
            <ac:inkMk id="72" creationId="{B4206F9E-BE81-4A6E-B9AF-B3C4BC610027}"/>
          </ac:inkMkLst>
        </pc:inkChg>
        <pc:inkChg chg="add del">
          <ac:chgData name="Viet Anh Nguyen" userId="b95f61ff061388d5" providerId="LiveId" clId="{53E328E6-E103-4AF4-B56B-6EFF25F2648E}" dt="2022-01-17T08:42:16.480" v="477"/>
          <ac:inkMkLst>
            <pc:docMk/>
            <pc:sldMk cId="2105087813" sldId="296"/>
            <ac:inkMk id="73" creationId="{287947B0-D9C2-4F5C-A9D2-845D39A365E6}"/>
          </ac:inkMkLst>
        </pc:inkChg>
        <pc:inkChg chg="add del">
          <ac:chgData name="Viet Anh Nguyen" userId="b95f61ff061388d5" providerId="LiveId" clId="{53E328E6-E103-4AF4-B56B-6EFF25F2648E}" dt="2022-01-17T08:42:16.480" v="477"/>
          <ac:inkMkLst>
            <pc:docMk/>
            <pc:sldMk cId="2105087813" sldId="296"/>
            <ac:inkMk id="74" creationId="{B5E6BF19-F485-4288-B076-586EAEE3CD44}"/>
          </ac:inkMkLst>
        </pc:inkChg>
        <pc:inkChg chg="add del">
          <ac:chgData name="Viet Anh Nguyen" userId="b95f61ff061388d5" providerId="LiveId" clId="{53E328E6-E103-4AF4-B56B-6EFF25F2648E}" dt="2022-01-17T08:42:16.480" v="477"/>
          <ac:inkMkLst>
            <pc:docMk/>
            <pc:sldMk cId="2105087813" sldId="296"/>
            <ac:inkMk id="75" creationId="{0F9E7B2B-FD3D-456B-BC39-7E9855B1BA39}"/>
          </ac:inkMkLst>
        </pc:inkChg>
        <pc:inkChg chg="add del">
          <ac:chgData name="Viet Anh Nguyen" userId="b95f61ff061388d5" providerId="LiveId" clId="{53E328E6-E103-4AF4-B56B-6EFF25F2648E}" dt="2022-01-17T08:42:17.389" v="479"/>
          <ac:inkMkLst>
            <pc:docMk/>
            <pc:sldMk cId="2105087813" sldId="296"/>
            <ac:inkMk id="76" creationId="{87C47CB7-1213-44AA-B4DC-2F6060C3B9AF}"/>
          </ac:inkMkLst>
        </pc:inkChg>
        <pc:inkChg chg="add del">
          <ac:chgData name="Viet Anh Nguyen" userId="b95f61ff061388d5" providerId="LiveId" clId="{53E328E6-E103-4AF4-B56B-6EFF25F2648E}" dt="2022-01-17T08:42:17.389" v="479"/>
          <ac:inkMkLst>
            <pc:docMk/>
            <pc:sldMk cId="2105087813" sldId="296"/>
            <ac:inkMk id="77" creationId="{1EBB3226-4932-4ECC-994E-A3F78BCCB457}"/>
          </ac:inkMkLst>
        </pc:inkChg>
        <pc:inkChg chg="add del">
          <ac:chgData name="Viet Anh Nguyen" userId="b95f61ff061388d5" providerId="LiveId" clId="{53E328E6-E103-4AF4-B56B-6EFF25F2648E}" dt="2022-01-17T08:42:17.389" v="479"/>
          <ac:inkMkLst>
            <pc:docMk/>
            <pc:sldMk cId="2105087813" sldId="296"/>
            <ac:inkMk id="78" creationId="{5EA890BB-314D-4418-80AC-FF5BC426F017}"/>
          </ac:inkMkLst>
        </pc:inkChg>
        <pc:inkChg chg="add del">
          <ac:chgData name="Viet Anh Nguyen" userId="b95f61ff061388d5" providerId="LiveId" clId="{53E328E6-E103-4AF4-B56B-6EFF25F2648E}" dt="2022-01-17T08:42:17.389" v="479"/>
          <ac:inkMkLst>
            <pc:docMk/>
            <pc:sldMk cId="2105087813" sldId="296"/>
            <ac:inkMk id="79" creationId="{2F0AECB0-714B-4CF0-9615-2839C4D283F1}"/>
          </ac:inkMkLst>
        </pc:inkChg>
        <pc:inkChg chg="add">
          <ac:chgData name="Viet Anh Nguyen" userId="b95f61ff061388d5" providerId="LiveId" clId="{53E328E6-E103-4AF4-B56B-6EFF25F2648E}" dt="2022-01-17T08:42:17.389" v="479"/>
          <ac:inkMkLst>
            <pc:docMk/>
            <pc:sldMk cId="2105087813" sldId="296"/>
            <ac:inkMk id="80" creationId="{614D17E6-DEE2-4C69-8453-A0352DA8CF33}"/>
          </ac:inkMkLst>
        </pc:inkChg>
        <pc:inkChg chg="add del">
          <ac:chgData name="Viet Anh Nguyen" userId="b95f61ff061388d5" providerId="LiveId" clId="{53E328E6-E103-4AF4-B56B-6EFF25F2648E}" dt="2022-01-17T08:42:21.461" v="486"/>
          <ac:inkMkLst>
            <pc:docMk/>
            <pc:sldMk cId="2105087813" sldId="296"/>
            <ac:inkMk id="81" creationId="{88689C0F-CB30-4B4B-B544-4A765BA9437E}"/>
          </ac:inkMkLst>
        </pc:inkChg>
        <pc:inkChg chg="add del">
          <ac:chgData name="Viet Anh Nguyen" userId="b95f61ff061388d5" providerId="LiveId" clId="{53E328E6-E103-4AF4-B56B-6EFF25F2648E}" dt="2022-01-17T08:42:21.461" v="486"/>
          <ac:inkMkLst>
            <pc:docMk/>
            <pc:sldMk cId="2105087813" sldId="296"/>
            <ac:inkMk id="82" creationId="{9E510A61-8449-4D00-AC42-103CA9CA230E}"/>
          </ac:inkMkLst>
        </pc:inkChg>
        <pc:inkChg chg="add del">
          <ac:chgData name="Viet Anh Nguyen" userId="b95f61ff061388d5" providerId="LiveId" clId="{53E328E6-E103-4AF4-B56B-6EFF25F2648E}" dt="2022-01-17T08:42:21.461" v="486"/>
          <ac:inkMkLst>
            <pc:docMk/>
            <pc:sldMk cId="2105087813" sldId="296"/>
            <ac:inkMk id="83" creationId="{814AD303-319C-4AEB-B14A-7D58FD7DD264}"/>
          </ac:inkMkLst>
        </pc:inkChg>
        <pc:inkChg chg="add del">
          <ac:chgData name="Viet Anh Nguyen" userId="b95f61ff061388d5" providerId="LiveId" clId="{53E328E6-E103-4AF4-B56B-6EFF25F2648E}" dt="2022-01-17T08:42:21.461" v="486"/>
          <ac:inkMkLst>
            <pc:docMk/>
            <pc:sldMk cId="2105087813" sldId="296"/>
            <ac:inkMk id="84" creationId="{67583CA9-9841-436C-96A0-4A383D08029F}"/>
          </ac:inkMkLst>
        </pc:inkChg>
        <pc:inkChg chg="add del">
          <ac:chgData name="Viet Anh Nguyen" userId="b95f61ff061388d5" providerId="LiveId" clId="{53E328E6-E103-4AF4-B56B-6EFF25F2648E}" dt="2022-01-17T08:42:21.461" v="486"/>
          <ac:inkMkLst>
            <pc:docMk/>
            <pc:sldMk cId="2105087813" sldId="296"/>
            <ac:inkMk id="85" creationId="{520FB39F-4C79-4588-9034-36EC760CEBA0}"/>
          </ac:inkMkLst>
        </pc:inkChg>
        <pc:inkChg chg="add del">
          <ac:chgData name="Viet Anh Nguyen" userId="b95f61ff061388d5" providerId="LiveId" clId="{53E328E6-E103-4AF4-B56B-6EFF25F2648E}" dt="2022-01-17T08:42:21.461" v="486"/>
          <ac:inkMkLst>
            <pc:docMk/>
            <pc:sldMk cId="2105087813" sldId="296"/>
            <ac:inkMk id="86" creationId="{32ABBB5C-4DA4-436B-AC52-1D8617069321}"/>
          </ac:inkMkLst>
        </pc:inkChg>
        <pc:inkChg chg="add">
          <ac:chgData name="Viet Anh Nguyen" userId="b95f61ff061388d5" providerId="LiveId" clId="{53E328E6-E103-4AF4-B56B-6EFF25F2648E}" dt="2022-01-17T08:42:21.461" v="486"/>
          <ac:inkMkLst>
            <pc:docMk/>
            <pc:sldMk cId="2105087813" sldId="296"/>
            <ac:inkMk id="87" creationId="{011E2624-DED9-44B4-9336-89FEF2CE6671}"/>
          </ac:inkMkLst>
        </pc:inkChg>
        <pc:inkChg chg="add">
          <ac:chgData name="Viet Anh Nguyen" userId="b95f61ff061388d5" providerId="LiveId" clId="{53E328E6-E103-4AF4-B56B-6EFF25F2648E}" dt="2022-01-17T08:42:21.461" v="486"/>
          <ac:inkMkLst>
            <pc:docMk/>
            <pc:sldMk cId="2105087813" sldId="296"/>
            <ac:inkMk id="88" creationId="{B7BCCA0A-BF36-4623-86AF-EC6219851E5F}"/>
          </ac:inkMkLst>
        </pc:inkChg>
        <pc:inkChg chg="add del">
          <ac:chgData name="Viet Anh Nguyen" userId="b95f61ff061388d5" providerId="LiveId" clId="{53E328E6-E103-4AF4-B56B-6EFF25F2648E}" dt="2022-01-17T08:42:27.515" v="491"/>
          <ac:inkMkLst>
            <pc:docMk/>
            <pc:sldMk cId="2105087813" sldId="296"/>
            <ac:inkMk id="89" creationId="{8D86D8BC-E71B-4E24-97C8-09256738C5F0}"/>
          </ac:inkMkLst>
        </pc:inkChg>
        <pc:inkChg chg="add del">
          <ac:chgData name="Viet Anh Nguyen" userId="b95f61ff061388d5" providerId="LiveId" clId="{53E328E6-E103-4AF4-B56B-6EFF25F2648E}" dt="2022-01-17T08:42:27.515" v="491"/>
          <ac:inkMkLst>
            <pc:docMk/>
            <pc:sldMk cId="2105087813" sldId="296"/>
            <ac:inkMk id="90" creationId="{92D66191-1608-47A6-8714-D8249BF20FB5}"/>
          </ac:inkMkLst>
        </pc:inkChg>
        <pc:inkChg chg="add del">
          <ac:chgData name="Viet Anh Nguyen" userId="b95f61ff061388d5" providerId="LiveId" clId="{53E328E6-E103-4AF4-B56B-6EFF25F2648E}" dt="2022-01-17T08:42:27.515" v="491"/>
          <ac:inkMkLst>
            <pc:docMk/>
            <pc:sldMk cId="2105087813" sldId="296"/>
            <ac:inkMk id="91" creationId="{04D81F0C-9A8F-4CE5-8AE2-EB8C8280769E}"/>
          </ac:inkMkLst>
        </pc:inkChg>
        <pc:inkChg chg="add del">
          <ac:chgData name="Viet Anh Nguyen" userId="b95f61ff061388d5" providerId="LiveId" clId="{53E328E6-E103-4AF4-B56B-6EFF25F2648E}" dt="2022-01-17T08:42:27.515" v="491"/>
          <ac:inkMkLst>
            <pc:docMk/>
            <pc:sldMk cId="2105087813" sldId="296"/>
            <ac:inkMk id="92" creationId="{24CE42CB-84AE-4F98-A528-B0B71886CAD0}"/>
          </ac:inkMkLst>
        </pc:inkChg>
        <pc:inkChg chg="add">
          <ac:chgData name="Viet Anh Nguyen" userId="b95f61ff061388d5" providerId="LiveId" clId="{53E328E6-E103-4AF4-B56B-6EFF25F2648E}" dt="2022-01-17T08:42:27.515" v="491"/>
          <ac:inkMkLst>
            <pc:docMk/>
            <pc:sldMk cId="2105087813" sldId="296"/>
            <ac:inkMk id="93" creationId="{AE63A317-D1FC-4534-95CE-8F539487EC70}"/>
          </ac:inkMkLst>
        </pc:inkChg>
      </pc:sldChg>
      <pc:sldChg chg="addSp delSp new mod">
        <pc:chgData name="Viet Anh Nguyen" userId="b95f61ff061388d5" providerId="LiveId" clId="{53E328E6-E103-4AF4-B56B-6EFF25F2648E}" dt="2022-01-17T09:31:42.487" v="779"/>
        <pc:sldMkLst>
          <pc:docMk/>
          <pc:sldMk cId="3227442280" sldId="297"/>
        </pc:sldMkLst>
        <pc:inkChg chg="add del">
          <ac:chgData name="Viet Anh Nguyen" userId="b95f61ff061388d5" providerId="LiveId" clId="{53E328E6-E103-4AF4-B56B-6EFF25F2648E}" dt="2022-01-17T09:30:28.490" v="685"/>
          <ac:inkMkLst>
            <pc:docMk/>
            <pc:sldMk cId="3227442280" sldId="297"/>
            <ac:inkMk id="2" creationId="{688402D7-9475-45A0-BDC6-A48318225EED}"/>
          </ac:inkMkLst>
        </pc:inkChg>
        <pc:inkChg chg="add del">
          <ac:chgData name="Viet Anh Nguyen" userId="b95f61ff061388d5" providerId="LiveId" clId="{53E328E6-E103-4AF4-B56B-6EFF25F2648E}" dt="2022-01-17T09:30:28.490" v="685"/>
          <ac:inkMkLst>
            <pc:docMk/>
            <pc:sldMk cId="3227442280" sldId="297"/>
            <ac:inkMk id="3" creationId="{7E1676E8-9D94-4C0F-B57E-CF0556A93094}"/>
          </ac:inkMkLst>
        </pc:inkChg>
        <pc:inkChg chg="add del">
          <ac:chgData name="Viet Anh Nguyen" userId="b95f61ff061388d5" providerId="LiveId" clId="{53E328E6-E103-4AF4-B56B-6EFF25F2648E}" dt="2022-01-17T09:30:28.490" v="685"/>
          <ac:inkMkLst>
            <pc:docMk/>
            <pc:sldMk cId="3227442280" sldId="297"/>
            <ac:inkMk id="4" creationId="{D5C370E5-CB8E-4A67-B248-D1EBFC5D9B69}"/>
          </ac:inkMkLst>
        </pc:inkChg>
        <pc:inkChg chg="add del">
          <ac:chgData name="Viet Anh Nguyen" userId="b95f61ff061388d5" providerId="LiveId" clId="{53E328E6-E103-4AF4-B56B-6EFF25F2648E}" dt="2022-01-17T09:30:28.490" v="685"/>
          <ac:inkMkLst>
            <pc:docMk/>
            <pc:sldMk cId="3227442280" sldId="297"/>
            <ac:inkMk id="5" creationId="{A9044F10-52D9-4416-B6DC-130AAB889628}"/>
          </ac:inkMkLst>
        </pc:inkChg>
        <pc:inkChg chg="add del">
          <ac:chgData name="Viet Anh Nguyen" userId="b95f61ff061388d5" providerId="LiveId" clId="{53E328E6-E103-4AF4-B56B-6EFF25F2648E}" dt="2022-01-17T09:30:34.876" v="699"/>
          <ac:inkMkLst>
            <pc:docMk/>
            <pc:sldMk cId="3227442280" sldId="297"/>
            <ac:inkMk id="6" creationId="{C7CF0BEA-7DC0-43CE-9D69-87FAA453AFDD}"/>
          </ac:inkMkLst>
        </pc:inkChg>
        <pc:inkChg chg="add">
          <ac:chgData name="Viet Anh Nguyen" userId="b95f61ff061388d5" providerId="LiveId" clId="{53E328E6-E103-4AF4-B56B-6EFF25F2648E}" dt="2022-01-17T09:30:28.490" v="685"/>
          <ac:inkMkLst>
            <pc:docMk/>
            <pc:sldMk cId="3227442280" sldId="297"/>
            <ac:inkMk id="7" creationId="{662243DF-169F-4250-BFFD-478FB2CC4B40}"/>
          </ac:inkMkLst>
        </pc:inkChg>
        <pc:inkChg chg="add del">
          <ac:chgData name="Viet Anh Nguyen" userId="b95f61ff061388d5" providerId="LiveId" clId="{53E328E6-E103-4AF4-B56B-6EFF25F2648E}" dt="2022-01-17T09:30:34.876" v="699"/>
          <ac:inkMkLst>
            <pc:docMk/>
            <pc:sldMk cId="3227442280" sldId="297"/>
            <ac:inkMk id="8" creationId="{DFFC50D3-0FEB-4D12-8D00-C3D689B5368A}"/>
          </ac:inkMkLst>
        </pc:inkChg>
        <pc:inkChg chg="add del">
          <ac:chgData name="Viet Anh Nguyen" userId="b95f61ff061388d5" providerId="LiveId" clId="{53E328E6-E103-4AF4-B56B-6EFF25F2648E}" dt="2022-01-17T09:30:31.174" v="690"/>
          <ac:inkMkLst>
            <pc:docMk/>
            <pc:sldMk cId="3227442280" sldId="297"/>
            <ac:inkMk id="9" creationId="{E2C255CA-31A2-4C4E-8DF0-992A234E7DC5}"/>
          </ac:inkMkLst>
        </pc:inkChg>
        <pc:inkChg chg="add del">
          <ac:chgData name="Viet Anh Nguyen" userId="b95f61ff061388d5" providerId="LiveId" clId="{53E328E6-E103-4AF4-B56B-6EFF25F2648E}" dt="2022-01-17T09:30:31.174" v="690"/>
          <ac:inkMkLst>
            <pc:docMk/>
            <pc:sldMk cId="3227442280" sldId="297"/>
            <ac:inkMk id="10" creationId="{F01F9E3D-C593-4900-A489-03B6AB16C85F}"/>
          </ac:inkMkLst>
        </pc:inkChg>
        <pc:inkChg chg="add del">
          <ac:chgData name="Viet Anh Nguyen" userId="b95f61ff061388d5" providerId="LiveId" clId="{53E328E6-E103-4AF4-B56B-6EFF25F2648E}" dt="2022-01-17T09:30:31.174" v="690"/>
          <ac:inkMkLst>
            <pc:docMk/>
            <pc:sldMk cId="3227442280" sldId="297"/>
            <ac:inkMk id="11" creationId="{AC336805-785A-42F4-8114-901E0E85D3EA}"/>
          </ac:inkMkLst>
        </pc:inkChg>
        <pc:inkChg chg="add del">
          <ac:chgData name="Viet Anh Nguyen" userId="b95f61ff061388d5" providerId="LiveId" clId="{53E328E6-E103-4AF4-B56B-6EFF25F2648E}" dt="2022-01-17T09:30:34.876" v="699"/>
          <ac:inkMkLst>
            <pc:docMk/>
            <pc:sldMk cId="3227442280" sldId="297"/>
            <ac:inkMk id="12" creationId="{09CE3229-6E2C-41D5-BC53-D180DF70293F}"/>
          </ac:inkMkLst>
        </pc:inkChg>
        <pc:inkChg chg="add del">
          <ac:chgData name="Viet Anh Nguyen" userId="b95f61ff061388d5" providerId="LiveId" clId="{53E328E6-E103-4AF4-B56B-6EFF25F2648E}" dt="2022-01-17T09:30:34.876" v="699"/>
          <ac:inkMkLst>
            <pc:docMk/>
            <pc:sldMk cId="3227442280" sldId="297"/>
            <ac:inkMk id="13" creationId="{D108AE25-F7B9-43FB-BA0B-EA1357CF4C17}"/>
          </ac:inkMkLst>
        </pc:inkChg>
        <pc:inkChg chg="add del">
          <ac:chgData name="Viet Anh Nguyen" userId="b95f61ff061388d5" providerId="LiveId" clId="{53E328E6-E103-4AF4-B56B-6EFF25F2648E}" dt="2022-01-17T09:30:34.876" v="699"/>
          <ac:inkMkLst>
            <pc:docMk/>
            <pc:sldMk cId="3227442280" sldId="297"/>
            <ac:inkMk id="14" creationId="{1D400745-7324-48DF-A657-B6C8C5E475D3}"/>
          </ac:inkMkLst>
        </pc:inkChg>
        <pc:inkChg chg="add del">
          <ac:chgData name="Viet Anh Nguyen" userId="b95f61ff061388d5" providerId="LiveId" clId="{53E328E6-E103-4AF4-B56B-6EFF25F2648E}" dt="2022-01-17T09:30:34.876" v="699"/>
          <ac:inkMkLst>
            <pc:docMk/>
            <pc:sldMk cId="3227442280" sldId="297"/>
            <ac:inkMk id="15" creationId="{F5CE6D53-E118-47D5-BEAD-24E376CCBB50}"/>
          </ac:inkMkLst>
        </pc:inkChg>
        <pc:inkChg chg="add del">
          <ac:chgData name="Viet Anh Nguyen" userId="b95f61ff061388d5" providerId="LiveId" clId="{53E328E6-E103-4AF4-B56B-6EFF25F2648E}" dt="2022-01-17T09:30:34.876" v="699"/>
          <ac:inkMkLst>
            <pc:docMk/>
            <pc:sldMk cId="3227442280" sldId="297"/>
            <ac:inkMk id="16" creationId="{3ADBEB8C-8D36-4185-A969-E9E0DC383B93}"/>
          </ac:inkMkLst>
        </pc:inkChg>
        <pc:inkChg chg="add del">
          <ac:chgData name="Viet Anh Nguyen" userId="b95f61ff061388d5" providerId="LiveId" clId="{53E328E6-E103-4AF4-B56B-6EFF25F2648E}" dt="2022-01-17T09:30:34.876" v="699"/>
          <ac:inkMkLst>
            <pc:docMk/>
            <pc:sldMk cId="3227442280" sldId="297"/>
            <ac:inkMk id="17" creationId="{3572F3CB-9880-4EF8-80D0-9C3F41B75ACE}"/>
          </ac:inkMkLst>
        </pc:inkChg>
        <pc:inkChg chg="add del">
          <ac:chgData name="Viet Anh Nguyen" userId="b95f61ff061388d5" providerId="LiveId" clId="{53E328E6-E103-4AF4-B56B-6EFF25F2648E}" dt="2022-01-17T09:30:34.876" v="699"/>
          <ac:inkMkLst>
            <pc:docMk/>
            <pc:sldMk cId="3227442280" sldId="297"/>
            <ac:inkMk id="18" creationId="{B1BF9744-CF66-4070-AD54-30F846403321}"/>
          </ac:inkMkLst>
        </pc:inkChg>
        <pc:inkChg chg="add del">
          <ac:chgData name="Viet Anh Nguyen" userId="b95f61ff061388d5" providerId="LiveId" clId="{53E328E6-E103-4AF4-B56B-6EFF25F2648E}" dt="2022-01-17T09:30:34.876" v="699"/>
          <ac:inkMkLst>
            <pc:docMk/>
            <pc:sldMk cId="3227442280" sldId="297"/>
            <ac:inkMk id="19" creationId="{7262C1C4-CCDD-4E37-90A8-90ACED9CF6F7}"/>
          </ac:inkMkLst>
        </pc:inkChg>
        <pc:inkChg chg="add del">
          <ac:chgData name="Viet Anh Nguyen" userId="b95f61ff061388d5" providerId="LiveId" clId="{53E328E6-E103-4AF4-B56B-6EFF25F2648E}" dt="2022-01-17T09:30:34.876" v="699"/>
          <ac:inkMkLst>
            <pc:docMk/>
            <pc:sldMk cId="3227442280" sldId="297"/>
            <ac:inkMk id="20" creationId="{5B4D1E20-236F-46F1-B84F-528B330427EC}"/>
          </ac:inkMkLst>
        </pc:inkChg>
        <pc:inkChg chg="add del">
          <ac:chgData name="Viet Anh Nguyen" userId="b95f61ff061388d5" providerId="LiveId" clId="{53E328E6-E103-4AF4-B56B-6EFF25F2648E}" dt="2022-01-17T09:30:36.478" v="702"/>
          <ac:inkMkLst>
            <pc:docMk/>
            <pc:sldMk cId="3227442280" sldId="297"/>
            <ac:inkMk id="21" creationId="{F5CA3C34-0361-48A5-995D-B25C151DDE73}"/>
          </ac:inkMkLst>
        </pc:inkChg>
        <pc:inkChg chg="add del">
          <ac:chgData name="Viet Anh Nguyen" userId="b95f61ff061388d5" providerId="LiveId" clId="{53E328E6-E103-4AF4-B56B-6EFF25F2648E}" dt="2022-01-17T09:30:36.478" v="702"/>
          <ac:inkMkLst>
            <pc:docMk/>
            <pc:sldMk cId="3227442280" sldId="297"/>
            <ac:inkMk id="22" creationId="{865A447A-A455-4FEB-B376-DD298F5C3F12}"/>
          </ac:inkMkLst>
        </pc:inkChg>
        <pc:inkChg chg="add del">
          <ac:chgData name="Viet Anh Nguyen" userId="b95f61ff061388d5" providerId="LiveId" clId="{53E328E6-E103-4AF4-B56B-6EFF25F2648E}" dt="2022-01-17T09:30:36.478" v="702"/>
          <ac:inkMkLst>
            <pc:docMk/>
            <pc:sldMk cId="3227442280" sldId="297"/>
            <ac:inkMk id="23" creationId="{DDFDBF76-C51F-46A1-88FD-8FB3E524DB59}"/>
          </ac:inkMkLst>
        </pc:inkChg>
        <pc:inkChg chg="add del">
          <ac:chgData name="Viet Anh Nguyen" userId="b95f61ff061388d5" providerId="LiveId" clId="{53E328E6-E103-4AF4-B56B-6EFF25F2648E}" dt="2022-01-17T09:30:36.478" v="702"/>
          <ac:inkMkLst>
            <pc:docMk/>
            <pc:sldMk cId="3227442280" sldId="297"/>
            <ac:inkMk id="24" creationId="{6C7ADD57-7C14-461D-9030-CA30D919BAFD}"/>
          </ac:inkMkLst>
        </pc:inkChg>
        <pc:inkChg chg="add del">
          <ac:chgData name="Viet Anh Nguyen" userId="b95f61ff061388d5" providerId="LiveId" clId="{53E328E6-E103-4AF4-B56B-6EFF25F2648E}" dt="2022-01-17T09:30:37.679" v="704"/>
          <ac:inkMkLst>
            <pc:docMk/>
            <pc:sldMk cId="3227442280" sldId="297"/>
            <ac:inkMk id="25" creationId="{95DEDF40-51F4-46A9-9210-E73A6C698D5E}"/>
          </ac:inkMkLst>
        </pc:inkChg>
        <pc:inkChg chg="add del">
          <ac:chgData name="Viet Anh Nguyen" userId="b95f61ff061388d5" providerId="LiveId" clId="{53E328E6-E103-4AF4-B56B-6EFF25F2648E}" dt="2022-01-17T09:30:43.235" v="717"/>
          <ac:inkMkLst>
            <pc:docMk/>
            <pc:sldMk cId="3227442280" sldId="297"/>
            <ac:inkMk id="26" creationId="{8BACA9D9-FDB3-4617-A853-9C84D1054D32}"/>
          </ac:inkMkLst>
        </pc:inkChg>
        <pc:inkChg chg="add del">
          <ac:chgData name="Viet Anh Nguyen" userId="b95f61ff061388d5" providerId="LiveId" clId="{53E328E6-E103-4AF4-B56B-6EFF25F2648E}" dt="2022-01-17T09:30:37.679" v="704"/>
          <ac:inkMkLst>
            <pc:docMk/>
            <pc:sldMk cId="3227442280" sldId="297"/>
            <ac:inkMk id="27" creationId="{CB7D1404-BC96-43D8-9BDE-820D01CDE1B3}"/>
          </ac:inkMkLst>
        </pc:inkChg>
        <pc:inkChg chg="add del">
          <ac:chgData name="Viet Anh Nguyen" userId="b95f61ff061388d5" providerId="LiveId" clId="{53E328E6-E103-4AF4-B56B-6EFF25F2648E}" dt="2022-01-17T09:30:43.235" v="717"/>
          <ac:inkMkLst>
            <pc:docMk/>
            <pc:sldMk cId="3227442280" sldId="297"/>
            <ac:inkMk id="28" creationId="{CA63C901-B12B-4092-A297-0828087014E8}"/>
          </ac:inkMkLst>
        </pc:inkChg>
        <pc:inkChg chg="add del">
          <ac:chgData name="Viet Anh Nguyen" userId="b95f61ff061388d5" providerId="LiveId" clId="{53E328E6-E103-4AF4-B56B-6EFF25F2648E}" dt="2022-01-17T09:30:43.235" v="717"/>
          <ac:inkMkLst>
            <pc:docMk/>
            <pc:sldMk cId="3227442280" sldId="297"/>
            <ac:inkMk id="29" creationId="{DAF46816-602F-4DBF-948E-224E8CB53C25}"/>
          </ac:inkMkLst>
        </pc:inkChg>
        <pc:inkChg chg="add del">
          <ac:chgData name="Viet Anh Nguyen" userId="b95f61ff061388d5" providerId="LiveId" clId="{53E328E6-E103-4AF4-B56B-6EFF25F2648E}" dt="2022-01-17T09:30:43.235" v="717"/>
          <ac:inkMkLst>
            <pc:docMk/>
            <pc:sldMk cId="3227442280" sldId="297"/>
            <ac:inkMk id="30" creationId="{EB56AEF2-0AE1-47F2-8EA4-84BA20211491}"/>
          </ac:inkMkLst>
        </pc:inkChg>
        <pc:inkChg chg="add del">
          <ac:chgData name="Viet Anh Nguyen" userId="b95f61ff061388d5" providerId="LiveId" clId="{53E328E6-E103-4AF4-B56B-6EFF25F2648E}" dt="2022-01-17T09:30:43.235" v="717"/>
          <ac:inkMkLst>
            <pc:docMk/>
            <pc:sldMk cId="3227442280" sldId="297"/>
            <ac:inkMk id="31" creationId="{ABF729B1-6D94-4C4B-A3F3-F1CA137AD873}"/>
          </ac:inkMkLst>
        </pc:inkChg>
        <pc:inkChg chg="add del">
          <ac:chgData name="Viet Anh Nguyen" userId="b95f61ff061388d5" providerId="LiveId" clId="{53E328E6-E103-4AF4-B56B-6EFF25F2648E}" dt="2022-01-17T09:30:43.235" v="717"/>
          <ac:inkMkLst>
            <pc:docMk/>
            <pc:sldMk cId="3227442280" sldId="297"/>
            <ac:inkMk id="32" creationId="{D226C826-C613-4918-9D45-846FD46065D3}"/>
          </ac:inkMkLst>
        </pc:inkChg>
        <pc:inkChg chg="add del">
          <ac:chgData name="Viet Anh Nguyen" userId="b95f61ff061388d5" providerId="LiveId" clId="{53E328E6-E103-4AF4-B56B-6EFF25F2648E}" dt="2022-01-17T09:30:43.235" v="717"/>
          <ac:inkMkLst>
            <pc:docMk/>
            <pc:sldMk cId="3227442280" sldId="297"/>
            <ac:inkMk id="33" creationId="{7811F11D-C789-4426-9739-562D14D97F59}"/>
          </ac:inkMkLst>
        </pc:inkChg>
        <pc:inkChg chg="add del">
          <ac:chgData name="Viet Anh Nguyen" userId="b95f61ff061388d5" providerId="LiveId" clId="{53E328E6-E103-4AF4-B56B-6EFF25F2648E}" dt="2022-01-17T09:30:43.235" v="717"/>
          <ac:inkMkLst>
            <pc:docMk/>
            <pc:sldMk cId="3227442280" sldId="297"/>
            <ac:inkMk id="34" creationId="{C727DD02-4062-49CD-B81B-EA0AB54DB999}"/>
          </ac:inkMkLst>
        </pc:inkChg>
        <pc:inkChg chg="add del">
          <ac:chgData name="Viet Anh Nguyen" userId="b95f61ff061388d5" providerId="LiveId" clId="{53E328E6-E103-4AF4-B56B-6EFF25F2648E}" dt="2022-01-17T09:30:43.235" v="717"/>
          <ac:inkMkLst>
            <pc:docMk/>
            <pc:sldMk cId="3227442280" sldId="297"/>
            <ac:inkMk id="35" creationId="{0B6BBAA4-0864-44E8-ACC1-527B1D351EE1}"/>
          </ac:inkMkLst>
        </pc:inkChg>
        <pc:inkChg chg="add del">
          <ac:chgData name="Viet Anh Nguyen" userId="b95f61ff061388d5" providerId="LiveId" clId="{53E328E6-E103-4AF4-B56B-6EFF25F2648E}" dt="2022-01-17T09:30:43.235" v="717"/>
          <ac:inkMkLst>
            <pc:docMk/>
            <pc:sldMk cId="3227442280" sldId="297"/>
            <ac:inkMk id="36" creationId="{9FA5B7F7-8682-4789-973F-B014496E2AB7}"/>
          </ac:inkMkLst>
        </pc:inkChg>
        <pc:inkChg chg="add del">
          <ac:chgData name="Viet Anh Nguyen" userId="b95f61ff061388d5" providerId="LiveId" clId="{53E328E6-E103-4AF4-B56B-6EFF25F2648E}" dt="2022-01-17T09:30:43.235" v="717"/>
          <ac:inkMkLst>
            <pc:docMk/>
            <pc:sldMk cId="3227442280" sldId="297"/>
            <ac:inkMk id="37" creationId="{CFF7F6A8-DFF9-49D6-B35B-4AA41579E7E3}"/>
          </ac:inkMkLst>
        </pc:inkChg>
        <pc:inkChg chg="add del">
          <ac:chgData name="Viet Anh Nguyen" userId="b95f61ff061388d5" providerId="LiveId" clId="{53E328E6-E103-4AF4-B56B-6EFF25F2648E}" dt="2022-01-17T09:30:43.235" v="717"/>
          <ac:inkMkLst>
            <pc:docMk/>
            <pc:sldMk cId="3227442280" sldId="297"/>
            <ac:inkMk id="38" creationId="{97DA8615-D2A6-464C-AD85-B1706024E217}"/>
          </ac:inkMkLst>
        </pc:inkChg>
        <pc:inkChg chg="add del">
          <ac:chgData name="Viet Anh Nguyen" userId="b95f61ff061388d5" providerId="LiveId" clId="{53E328E6-E103-4AF4-B56B-6EFF25F2648E}" dt="2022-01-17T09:30:43.235" v="717"/>
          <ac:inkMkLst>
            <pc:docMk/>
            <pc:sldMk cId="3227442280" sldId="297"/>
            <ac:inkMk id="39" creationId="{380024A1-7451-443B-8464-CFF2158E167C}"/>
          </ac:inkMkLst>
        </pc:inkChg>
        <pc:inkChg chg="add del">
          <ac:chgData name="Viet Anh Nguyen" userId="b95f61ff061388d5" providerId="LiveId" clId="{53E328E6-E103-4AF4-B56B-6EFF25F2648E}" dt="2022-01-17T09:30:43.235" v="717"/>
          <ac:inkMkLst>
            <pc:docMk/>
            <pc:sldMk cId="3227442280" sldId="297"/>
            <ac:inkMk id="40" creationId="{1258931C-8651-4056-AE59-E86BFF065FC3}"/>
          </ac:inkMkLst>
        </pc:inkChg>
        <pc:inkChg chg="add">
          <ac:chgData name="Viet Anh Nguyen" userId="b95f61ff061388d5" providerId="LiveId" clId="{53E328E6-E103-4AF4-B56B-6EFF25F2648E}" dt="2022-01-17T09:30:43.235" v="717"/>
          <ac:inkMkLst>
            <pc:docMk/>
            <pc:sldMk cId="3227442280" sldId="297"/>
            <ac:inkMk id="41" creationId="{80EB1431-8E61-4A8E-8F75-5138ADE6D010}"/>
          </ac:inkMkLst>
        </pc:inkChg>
        <pc:inkChg chg="add">
          <ac:chgData name="Viet Anh Nguyen" userId="b95f61ff061388d5" providerId="LiveId" clId="{53E328E6-E103-4AF4-B56B-6EFF25F2648E}" dt="2022-01-17T09:30:43.235" v="717"/>
          <ac:inkMkLst>
            <pc:docMk/>
            <pc:sldMk cId="3227442280" sldId="297"/>
            <ac:inkMk id="42" creationId="{21FFD30F-009D-4DBA-8B48-FF9AD0303B22}"/>
          </ac:inkMkLst>
        </pc:inkChg>
        <pc:inkChg chg="add del">
          <ac:chgData name="Viet Anh Nguyen" userId="b95f61ff061388d5" providerId="LiveId" clId="{53E328E6-E103-4AF4-B56B-6EFF25F2648E}" dt="2022-01-17T09:30:44.328" v="720"/>
          <ac:inkMkLst>
            <pc:docMk/>
            <pc:sldMk cId="3227442280" sldId="297"/>
            <ac:inkMk id="43" creationId="{90404387-6618-4747-AEE3-B520A7E9F88A}"/>
          </ac:inkMkLst>
        </pc:inkChg>
        <pc:inkChg chg="add del">
          <ac:chgData name="Viet Anh Nguyen" userId="b95f61ff061388d5" providerId="LiveId" clId="{53E328E6-E103-4AF4-B56B-6EFF25F2648E}" dt="2022-01-17T09:30:44.328" v="720"/>
          <ac:inkMkLst>
            <pc:docMk/>
            <pc:sldMk cId="3227442280" sldId="297"/>
            <ac:inkMk id="44" creationId="{E6B1E56D-0148-4021-9B0C-46485438CD70}"/>
          </ac:inkMkLst>
        </pc:inkChg>
        <pc:inkChg chg="add">
          <ac:chgData name="Viet Anh Nguyen" userId="b95f61ff061388d5" providerId="LiveId" clId="{53E328E6-E103-4AF4-B56B-6EFF25F2648E}" dt="2022-01-17T09:30:44.328" v="720"/>
          <ac:inkMkLst>
            <pc:docMk/>
            <pc:sldMk cId="3227442280" sldId="297"/>
            <ac:inkMk id="45" creationId="{51E05494-A21C-485C-A29D-ACFCAEB47B4C}"/>
          </ac:inkMkLst>
        </pc:inkChg>
        <pc:inkChg chg="add del">
          <ac:chgData name="Viet Anh Nguyen" userId="b95f61ff061388d5" providerId="LiveId" clId="{53E328E6-E103-4AF4-B56B-6EFF25F2648E}" dt="2022-01-17T09:31:00.260" v="724"/>
          <ac:inkMkLst>
            <pc:docMk/>
            <pc:sldMk cId="3227442280" sldId="297"/>
            <ac:inkMk id="46" creationId="{BDA9D7B0-5029-4EF0-B18E-2B8AAE37857C}"/>
          </ac:inkMkLst>
        </pc:inkChg>
        <pc:inkChg chg="add del">
          <ac:chgData name="Viet Anh Nguyen" userId="b95f61ff061388d5" providerId="LiveId" clId="{53E328E6-E103-4AF4-B56B-6EFF25F2648E}" dt="2022-01-17T09:31:00.260" v="724"/>
          <ac:inkMkLst>
            <pc:docMk/>
            <pc:sldMk cId="3227442280" sldId="297"/>
            <ac:inkMk id="47" creationId="{2C54A763-A4E5-4457-B4D7-5E25C225FE75}"/>
          </ac:inkMkLst>
        </pc:inkChg>
        <pc:inkChg chg="add del">
          <ac:chgData name="Viet Anh Nguyen" userId="b95f61ff061388d5" providerId="LiveId" clId="{53E328E6-E103-4AF4-B56B-6EFF25F2648E}" dt="2022-01-17T09:31:00.260" v="724"/>
          <ac:inkMkLst>
            <pc:docMk/>
            <pc:sldMk cId="3227442280" sldId="297"/>
            <ac:inkMk id="48" creationId="{D585DB1C-7869-4176-9536-B9B8D9379E55}"/>
          </ac:inkMkLst>
        </pc:inkChg>
        <pc:inkChg chg="add">
          <ac:chgData name="Viet Anh Nguyen" userId="b95f61ff061388d5" providerId="LiveId" clId="{53E328E6-E103-4AF4-B56B-6EFF25F2648E}" dt="2022-01-17T09:31:00.260" v="724"/>
          <ac:inkMkLst>
            <pc:docMk/>
            <pc:sldMk cId="3227442280" sldId="297"/>
            <ac:inkMk id="49" creationId="{87D6A4EE-7B31-4C43-A717-9032C24EED8B}"/>
          </ac:inkMkLst>
        </pc:inkChg>
        <pc:inkChg chg="add del">
          <ac:chgData name="Viet Anh Nguyen" userId="b95f61ff061388d5" providerId="LiveId" clId="{53E328E6-E103-4AF4-B56B-6EFF25F2648E}" dt="2022-01-17T09:31:02.656" v="728"/>
          <ac:inkMkLst>
            <pc:docMk/>
            <pc:sldMk cId="3227442280" sldId="297"/>
            <ac:inkMk id="50" creationId="{30A1AADD-B197-4D6D-A043-01E8B6AC7CFC}"/>
          </ac:inkMkLst>
        </pc:inkChg>
        <pc:inkChg chg="add del">
          <ac:chgData name="Viet Anh Nguyen" userId="b95f61ff061388d5" providerId="LiveId" clId="{53E328E6-E103-4AF4-B56B-6EFF25F2648E}" dt="2022-01-17T09:31:02.656" v="728"/>
          <ac:inkMkLst>
            <pc:docMk/>
            <pc:sldMk cId="3227442280" sldId="297"/>
            <ac:inkMk id="51" creationId="{05913D1C-96BE-496C-8E86-E79315A868E7}"/>
          </ac:inkMkLst>
        </pc:inkChg>
        <pc:inkChg chg="add del">
          <ac:chgData name="Viet Anh Nguyen" userId="b95f61ff061388d5" providerId="LiveId" clId="{53E328E6-E103-4AF4-B56B-6EFF25F2648E}" dt="2022-01-17T09:31:02.656" v="728"/>
          <ac:inkMkLst>
            <pc:docMk/>
            <pc:sldMk cId="3227442280" sldId="297"/>
            <ac:inkMk id="52" creationId="{37496E90-DA54-4AB8-B62C-C2CB9FF6927A}"/>
          </ac:inkMkLst>
        </pc:inkChg>
        <pc:inkChg chg="add">
          <ac:chgData name="Viet Anh Nguyen" userId="b95f61ff061388d5" providerId="LiveId" clId="{53E328E6-E103-4AF4-B56B-6EFF25F2648E}" dt="2022-01-17T09:31:02.656" v="728"/>
          <ac:inkMkLst>
            <pc:docMk/>
            <pc:sldMk cId="3227442280" sldId="297"/>
            <ac:inkMk id="53" creationId="{B74B1C79-D498-4544-8E53-149C8557D82F}"/>
          </ac:inkMkLst>
        </pc:inkChg>
        <pc:inkChg chg="add del">
          <ac:chgData name="Viet Anh Nguyen" userId="b95f61ff061388d5" providerId="LiveId" clId="{53E328E6-E103-4AF4-B56B-6EFF25F2648E}" dt="2022-01-17T09:31:05.905" v="734"/>
          <ac:inkMkLst>
            <pc:docMk/>
            <pc:sldMk cId="3227442280" sldId="297"/>
            <ac:inkMk id="54" creationId="{638B5563-5D22-46D6-B034-2341FF60B96A}"/>
          </ac:inkMkLst>
        </pc:inkChg>
        <pc:inkChg chg="add del">
          <ac:chgData name="Viet Anh Nguyen" userId="b95f61ff061388d5" providerId="LiveId" clId="{53E328E6-E103-4AF4-B56B-6EFF25F2648E}" dt="2022-01-17T09:31:05.905" v="734"/>
          <ac:inkMkLst>
            <pc:docMk/>
            <pc:sldMk cId="3227442280" sldId="297"/>
            <ac:inkMk id="55" creationId="{FBAF7FEF-0287-423C-B897-99258AB1ECFD}"/>
          </ac:inkMkLst>
        </pc:inkChg>
        <pc:inkChg chg="add del">
          <ac:chgData name="Viet Anh Nguyen" userId="b95f61ff061388d5" providerId="LiveId" clId="{53E328E6-E103-4AF4-B56B-6EFF25F2648E}" dt="2022-01-17T09:31:05.905" v="734"/>
          <ac:inkMkLst>
            <pc:docMk/>
            <pc:sldMk cId="3227442280" sldId="297"/>
            <ac:inkMk id="56" creationId="{4D0537CD-C177-48AC-9B4F-B94A54CDD0EA}"/>
          </ac:inkMkLst>
        </pc:inkChg>
        <pc:inkChg chg="add del">
          <ac:chgData name="Viet Anh Nguyen" userId="b95f61ff061388d5" providerId="LiveId" clId="{53E328E6-E103-4AF4-B56B-6EFF25F2648E}" dt="2022-01-17T09:31:05.905" v="734"/>
          <ac:inkMkLst>
            <pc:docMk/>
            <pc:sldMk cId="3227442280" sldId="297"/>
            <ac:inkMk id="57" creationId="{21CA17D6-6AE9-4D1B-8336-EF98726E39C2}"/>
          </ac:inkMkLst>
        </pc:inkChg>
        <pc:inkChg chg="add del">
          <ac:chgData name="Viet Anh Nguyen" userId="b95f61ff061388d5" providerId="LiveId" clId="{53E328E6-E103-4AF4-B56B-6EFF25F2648E}" dt="2022-01-17T09:31:05.905" v="734"/>
          <ac:inkMkLst>
            <pc:docMk/>
            <pc:sldMk cId="3227442280" sldId="297"/>
            <ac:inkMk id="58" creationId="{63956259-043B-4193-9797-AC3FD23ECB21}"/>
          </ac:inkMkLst>
        </pc:inkChg>
        <pc:inkChg chg="add">
          <ac:chgData name="Viet Anh Nguyen" userId="b95f61ff061388d5" providerId="LiveId" clId="{53E328E6-E103-4AF4-B56B-6EFF25F2648E}" dt="2022-01-17T09:31:05.905" v="734"/>
          <ac:inkMkLst>
            <pc:docMk/>
            <pc:sldMk cId="3227442280" sldId="297"/>
            <ac:inkMk id="59" creationId="{51FE85C0-B058-4760-BC80-2B3906A9AD36}"/>
          </ac:inkMkLst>
        </pc:inkChg>
        <pc:inkChg chg="add del">
          <ac:chgData name="Viet Anh Nguyen" userId="b95f61ff061388d5" providerId="LiveId" clId="{53E328E6-E103-4AF4-B56B-6EFF25F2648E}" dt="2022-01-17T09:31:10.906" v="741"/>
          <ac:inkMkLst>
            <pc:docMk/>
            <pc:sldMk cId="3227442280" sldId="297"/>
            <ac:inkMk id="60" creationId="{886C7D2D-7FFE-4249-B71C-06405B853F8B}"/>
          </ac:inkMkLst>
        </pc:inkChg>
        <pc:inkChg chg="add del">
          <ac:chgData name="Viet Anh Nguyen" userId="b95f61ff061388d5" providerId="LiveId" clId="{53E328E6-E103-4AF4-B56B-6EFF25F2648E}" dt="2022-01-17T09:31:10.906" v="741"/>
          <ac:inkMkLst>
            <pc:docMk/>
            <pc:sldMk cId="3227442280" sldId="297"/>
            <ac:inkMk id="61" creationId="{AA9F67D0-BDD6-44D6-A89D-A0226651954E}"/>
          </ac:inkMkLst>
        </pc:inkChg>
        <pc:inkChg chg="add del">
          <ac:chgData name="Viet Anh Nguyen" userId="b95f61ff061388d5" providerId="LiveId" clId="{53E328E6-E103-4AF4-B56B-6EFF25F2648E}" dt="2022-01-17T09:31:10.906" v="741"/>
          <ac:inkMkLst>
            <pc:docMk/>
            <pc:sldMk cId="3227442280" sldId="297"/>
            <ac:inkMk id="62" creationId="{3814D5BA-DDEA-4E8B-881F-95F5F69C8B11}"/>
          </ac:inkMkLst>
        </pc:inkChg>
        <pc:inkChg chg="add del">
          <ac:chgData name="Viet Anh Nguyen" userId="b95f61ff061388d5" providerId="LiveId" clId="{53E328E6-E103-4AF4-B56B-6EFF25F2648E}" dt="2022-01-17T09:31:10.906" v="741"/>
          <ac:inkMkLst>
            <pc:docMk/>
            <pc:sldMk cId="3227442280" sldId="297"/>
            <ac:inkMk id="63" creationId="{063ACB50-63A8-48A0-AA56-E050949C087A}"/>
          </ac:inkMkLst>
        </pc:inkChg>
        <pc:inkChg chg="add del">
          <ac:chgData name="Viet Anh Nguyen" userId="b95f61ff061388d5" providerId="LiveId" clId="{53E328E6-E103-4AF4-B56B-6EFF25F2648E}" dt="2022-01-17T09:31:10.906" v="741"/>
          <ac:inkMkLst>
            <pc:docMk/>
            <pc:sldMk cId="3227442280" sldId="297"/>
            <ac:inkMk id="64" creationId="{7FBCF52B-3BBB-43FF-AEA9-084C437BA9E8}"/>
          </ac:inkMkLst>
        </pc:inkChg>
        <pc:inkChg chg="add del">
          <ac:chgData name="Viet Anh Nguyen" userId="b95f61ff061388d5" providerId="LiveId" clId="{53E328E6-E103-4AF4-B56B-6EFF25F2648E}" dt="2022-01-17T09:31:10.906" v="741"/>
          <ac:inkMkLst>
            <pc:docMk/>
            <pc:sldMk cId="3227442280" sldId="297"/>
            <ac:inkMk id="65" creationId="{73CCD553-6D8F-4240-ABDA-FC5B2E208B42}"/>
          </ac:inkMkLst>
        </pc:inkChg>
        <pc:inkChg chg="add del">
          <ac:chgData name="Viet Anh Nguyen" userId="b95f61ff061388d5" providerId="LiveId" clId="{53E328E6-E103-4AF4-B56B-6EFF25F2648E}" dt="2022-01-17T09:31:12.447" v="743"/>
          <ac:inkMkLst>
            <pc:docMk/>
            <pc:sldMk cId="3227442280" sldId="297"/>
            <ac:inkMk id="66" creationId="{AAEC7277-F21E-4338-875B-F7E432A22660}"/>
          </ac:inkMkLst>
        </pc:inkChg>
        <pc:inkChg chg="add del">
          <ac:chgData name="Viet Anh Nguyen" userId="b95f61ff061388d5" providerId="LiveId" clId="{53E328E6-E103-4AF4-B56B-6EFF25F2648E}" dt="2022-01-17T09:31:12.447" v="743"/>
          <ac:inkMkLst>
            <pc:docMk/>
            <pc:sldMk cId="3227442280" sldId="297"/>
            <ac:inkMk id="67" creationId="{6717245D-BB7B-4A15-A7E8-824A9E4C1F48}"/>
          </ac:inkMkLst>
        </pc:inkChg>
        <pc:inkChg chg="add">
          <ac:chgData name="Viet Anh Nguyen" userId="b95f61ff061388d5" providerId="LiveId" clId="{53E328E6-E103-4AF4-B56B-6EFF25F2648E}" dt="2022-01-17T09:31:12.447" v="743"/>
          <ac:inkMkLst>
            <pc:docMk/>
            <pc:sldMk cId="3227442280" sldId="297"/>
            <ac:inkMk id="68" creationId="{ED039D2B-31D8-455A-8DF2-4E74DD945A6F}"/>
          </ac:inkMkLst>
        </pc:inkChg>
        <pc:inkChg chg="add del">
          <ac:chgData name="Viet Anh Nguyen" userId="b95f61ff061388d5" providerId="LiveId" clId="{53E328E6-E103-4AF4-B56B-6EFF25F2648E}" dt="2022-01-17T09:31:13.675" v="746"/>
          <ac:inkMkLst>
            <pc:docMk/>
            <pc:sldMk cId="3227442280" sldId="297"/>
            <ac:inkMk id="69" creationId="{41E0D344-8AB9-49DC-92A1-BB820F902470}"/>
          </ac:inkMkLst>
        </pc:inkChg>
        <pc:inkChg chg="add del">
          <ac:chgData name="Viet Anh Nguyen" userId="b95f61ff061388d5" providerId="LiveId" clId="{53E328E6-E103-4AF4-B56B-6EFF25F2648E}" dt="2022-01-17T09:31:13.675" v="746"/>
          <ac:inkMkLst>
            <pc:docMk/>
            <pc:sldMk cId="3227442280" sldId="297"/>
            <ac:inkMk id="70" creationId="{BD8D0BF8-F14E-437B-AF01-E74CEE2082A6}"/>
          </ac:inkMkLst>
        </pc:inkChg>
        <pc:inkChg chg="add del">
          <ac:chgData name="Viet Anh Nguyen" userId="b95f61ff061388d5" providerId="LiveId" clId="{53E328E6-E103-4AF4-B56B-6EFF25F2648E}" dt="2022-01-17T09:31:14.810" v="749"/>
          <ac:inkMkLst>
            <pc:docMk/>
            <pc:sldMk cId="3227442280" sldId="297"/>
            <ac:inkMk id="71" creationId="{A7AD0C2F-E7F1-4BAC-A9B3-344D56A820CA}"/>
          </ac:inkMkLst>
        </pc:inkChg>
        <pc:inkChg chg="add del">
          <ac:chgData name="Viet Anh Nguyen" userId="b95f61ff061388d5" providerId="LiveId" clId="{53E328E6-E103-4AF4-B56B-6EFF25F2648E}" dt="2022-01-17T09:31:14.810" v="749"/>
          <ac:inkMkLst>
            <pc:docMk/>
            <pc:sldMk cId="3227442280" sldId="297"/>
            <ac:inkMk id="72" creationId="{7128790D-39CD-4B2F-9BF9-445709FE46CA}"/>
          </ac:inkMkLst>
        </pc:inkChg>
        <pc:inkChg chg="add del">
          <ac:chgData name="Viet Anh Nguyen" userId="b95f61ff061388d5" providerId="LiveId" clId="{53E328E6-E103-4AF4-B56B-6EFF25F2648E}" dt="2022-01-17T09:31:14.810" v="749"/>
          <ac:inkMkLst>
            <pc:docMk/>
            <pc:sldMk cId="3227442280" sldId="297"/>
            <ac:inkMk id="73" creationId="{2379EE74-7050-47FF-8748-4D0DA12ADA88}"/>
          </ac:inkMkLst>
        </pc:inkChg>
        <pc:inkChg chg="add">
          <ac:chgData name="Viet Anh Nguyen" userId="b95f61ff061388d5" providerId="LiveId" clId="{53E328E6-E103-4AF4-B56B-6EFF25F2648E}" dt="2022-01-17T09:31:14.810" v="749"/>
          <ac:inkMkLst>
            <pc:docMk/>
            <pc:sldMk cId="3227442280" sldId="297"/>
            <ac:inkMk id="74" creationId="{7A4A77D5-CBBA-4EF8-9369-CBE643B60A14}"/>
          </ac:inkMkLst>
        </pc:inkChg>
        <pc:inkChg chg="add del">
          <ac:chgData name="Viet Anh Nguyen" userId="b95f61ff061388d5" providerId="LiveId" clId="{53E328E6-E103-4AF4-B56B-6EFF25F2648E}" dt="2022-01-17T09:31:19.365" v="756"/>
          <ac:inkMkLst>
            <pc:docMk/>
            <pc:sldMk cId="3227442280" sldId="297"/>
            <ac:inkMk id="75" creationId="{CF023B5E-66D9-42C4-8EE7-7C6BCC6B546A}"/>
          </ac:inkMkLst>
        </pc:inkChg>
        <pc:inkChg chg="add del">
          <ac:chgData name="Viet Anh Nguyen" userId="b95f61ff061388d5" providerId="LiveId" clId="{53E328E6-E103-4AF4-B56B-6EFF25F2648E}" dt="2022-01-17T09:31:19.365" v="756"/>
          <ac:inkMkLst>
            <pc:docMk/>
            <pc:sldMk cId="3227442280" sldId="297"/>
            <ac:inkMk id="76" creationId="{CDE44506-7747-41B4-A306-D80120C6682C}"/>
          </ac:inkMkLst>
        </pc:inkChg>
        <pc:inkChg chg="add del">
          <ac:chgData name="Viet Anh Nguyen" userId="b95f61ff061388d5" providerId="LiveId" clId="{53E328E6-E103-4AF4-B56B-6EFF25F2648E}" dt="2022-01-17T09:31:19.365" v="756"/>
          <ac:inkMkLst>
            <pc:docMk/>
            <pc:sldMk cId="3227442280" sldId="297"/>
            <ac:inkMk id="77" creationId="{1CC6FE93-296B-421A-998E-56E86A591E7D}"/>
          </ac:inkMkLst>
        </pc:inkChg>
        <pc:inkChg chg="add del">
          <ac:chgData name="Viet Anh Nguyen" userId="b95f61ff061388d5" providerId="LiveId" clId="{53E328E6-E103-4AF4-B56B-6EFF25F2648E}" dt="2022-01-17T09:31:19.365" v="756"/>
          <ac:inkMkLst>
            <pc:docMk/>
            <pc:sldMk cId="3227442280" sldId="297"/>
            <ac:inkMk id="78" creationId="{6758E436-7DAD-4475-B468-7D6ED34C6CBC}"/>
          </ac:inkMkLst>
        </pc:inkChg>
        <pc:inkChg chg="add del">
          <ac:chgData name="Viet Anh Nguyen" userId="b95f61ff061388d5" providerId="LiveId" clId="{53E328E6-E103-4AF4-B56B-6EFF25F2648E}" dt="2022-01-17T09:31:19.365" v="756"/>
          <ac:inkMkLst>
            <pc:docMk/>
            <pc:sldMk cId="3227442280" sldId="297"/>
            <ac:inkMk id="79" creationId="{A465EEFB-5EF7-4DD2-9E40-E4F013088492}"/>
          </ac:inkMkLst>
        </pc:inkChg>
        <pc:inkChg chg="add del">
          <ac:chgData name="Viet Anh Nguyen" userId="b95f61ff061388d5" providerId="LiveId" clId="{53E328E6-E103-4AF4-B56B-6EFF25F2648E}" dt="2022-01-17T09:31:19.365" v="756"/>
          <ac:inkMkLst>
            <pc:docMk/>
            <pc:sldMk cId="3227442280" sldId="297"/>
            <ac:inkMk id="80" creationId="{D8626661-27A5-4B17-9FFF-A51B177732B7}"/>
          </ac:inkMkLst>
        </pc:inkChg>
        <pc:inkChg chg="add del">
          <ac:chgData name="Viet Anh Nguyen" userId="b95f61ff061388d5" providerId="LiveId" clId="{53E328E6-E103-4AF4-B56B-6EFF25F2648E}" dt="2022-01-17T09:31:39.112" v="774"/>
          <ac:inkMkLst>
            <pc:docMk/>
            <pc:sldMk cId="3227442280" sldId="297"/>
            <ac:inkMk id="81" creationId="{CB98C23D-CD6B-48ED-8C11-76C81495478C}"/>
          </ac:inkMkLst>
        </pc:inkChg>
        <pc:inkChg chg="add">
          <ac:chgData name="Viet Anh Nguyen" userId="b95f61ff061388d5" providerId="LiveId" clId="{53E328E6-E103-4AF4-B56B-6EFF25F2648E}" dt="2022-01-17T09:31:19.767" v="757" actId="9405"/>
          <ac:inkMkLst>
            <pc:docMk/>
            <pc:sldMk cId="3227442280" sldId="297"/>
            <ac:inkMk id="82" creationId="{8D636462-4B5C-4156-867D-D8C379BD35D5}"/>
          </ac:inkMkLst>
        </pc:inkChg>
        <pc:inkChg chg="add del">
          <ac:chgData name="Viet Anh Nguyen" userId="b95f61ff061388d5" providerId="LiveId" clId="{53E328E6-E103-4AF4-B56B-6EFF25F2648E}" dt="2022-01-17T09:31:21.893" v="760"/>
          <ac:inkMkLst>
            <pc:docMk/>
            <pc:sldMk cId="3227442280" sldId="297"/>
            <ac:inkMk id="83" creationId="{EB98DA39-5A00-4285-A83C-C367F4099AF8}"/>
          </ac:inkMkLst>
        </pc:inkChg>
        <pc:inkChg chg="add del">
          <ac:chgData name="Viet Anh Nguyen" userId="b95f61ff061388d5" providerId="LiveId" clId="{53E328E6-E103-4AF4-B56B-6EFF25F2648E}" dt="2022-01-17T09:31:21.893" v="760"/>
          <ac:inkMkLst>
            <pc:docMk/>
            <pc:sldMk cId="3227442280" sldId="297"/>
            <ac:inkMk id="84" creationId="{54E2A9E0-80CD-4476-B609-89EAE554D691}"/>
          </ac:inkMkLst>
        </pc:inkChg>
        <pc:inkChg chg="add del">
          <ac:chgData name="Viet Anh Nguyen" userId="b95f61ff061388d5" providerId="LiveId" clId="{53E328E6-E103-4AF4-B56B-6EFF25F2648E}" dt="2022-01-17T09:31:24.353" v="764"/>
          <ac:inkMkLst>
            <pc:docMk/>
            <pc:sldMk cId="3227442280" sldId="297"/>
            <ac:inkMk id="85" creationId="{70983EC8-3830-4201-8F36-1F03A59EE324}"/>
          </ac:inkMkLst>
        </pc:inkChg>
        <pc:inkChg chg="add del">
          <ac:chgData name="Viet Anh Nguyen" userId="b95f61ff061388d5" providerId="LiveId" clId="{53E328E6-E103-4AF4-B56B-6EFF25F2648E}" dt="2022-01-17T09:31:24.353" v="764"/>
          <ac:inkMkLst>
            <pc:docMk/>
            <pc:sldMk cId="3227442280" sldId="297"/>
            <ac:inkMk id="86" creationId="{3A03BBF7-9B81-4324-AC8B-FED2526D7214}"/>
          </ac:inkMkLst>
        </pc:inkChg>
        <pc:inkChg chg="add del">
          <ac:chgData name="Viet Anh Nguyen" userId="b95f61ff061388d5" providerId="LiveId" clId="{53E328E6-E103-4AF4-B56B-6EFF25F2648E}" dt="2022-01-17T09:31:24.353" v="764"/>
          <ac:inkMkLst>
            <pc:docMk/>
            <pc:sldMk cId="3227442280" sldId="297"/>
            <ac:inkMk id="87" creationId="{E3EDD45B-5892-4DA9-9193-B29490B23DD0}"/>
          </ac:inkMkLst>
        </pc:inkChg>
        <pc:inkChg chg="add del">
          <ac:chgData name="Viet Anh Nguyen" userId="b95f61ff061388d5" providerId="LiveId" clId="{53E328E6-E103-4AF4-B56B-6EFF25F2648E}" dt="2022-01-17T09:31:24.353" v="764"/>
          <ac:inkMkLst>
            <pc:docMk/>
            <pc:sldMk cId="3227442280" sldId="297"/>
            <ac:inkMk id="88" creationId="{6DDC6F31-DD81-4F5B-AEA2-69B081A3B6B7}"/>
          </ac:inkMkLst>
        </pc:inkChg>
        <pc:inkChg chg="add">
          <ac:chgData name="Viet Anh Nguyen" userId="b95f61ff061388d5" providerId="LiveId" clId="{53E328E6-E103-4AF4-B56B-6EFF25F2648E}" dt="2022-01-17T09:31:24.353" v="764"/>
          <ac:inkMkLst>
            <pc:docMk/>
            <pc:sldMk cId="3227442280" sldId="297"/>
            <ac:inkMk id="89" creationId="{A96C2D51-7A9A-49E5-A6C4-9F45BD80C7D3}"/>
          </ac:inkMkLst>
        </pc:inkChg>
        <pc:inkChg chg="add">
          <ac:chgData name="Viet Anh Nguyen" userId="b95f61ff061388d5" providerId="LiveId" clId="{53E328E6-E103-4AF4-B56B-6EFF25F2648E}" dt="2022-01-17T09:31:24.424" v="765" actId="9405"/>
          <ac:inkMkLst>
            <pc:docMk/>
            <pc:sldMk cId="3227442280" sldId="297"/>
            <ac:inkMk id="90" creationId="{4F00B09F-F229-4744-8C1D-768A2105FD59}"/>
          </ac:inkMkLst>
        </pc:inkChg>
        <pc:inkChg chg="add">
          <ac:chgData name="Viet Anh Nguyen" userId="b95f61ff061388d5" providerId="LiveId" clId="{53E328E6-E103-4AF4-B56B-6EFF25F2648E}" dt="2022-01-17T09:31:24.647" v="766" actId="9405"/>
          <ac:inkMkLst>
            <pc:docMk/>
            <pc:sldMk cId="3227442280" sldId="297"/>
            <ac:inkMk id="91" creationId="{3616DD44-E9B7-46D8-B7EF-A06583971C9B}"/>
          </ac:inkMkLst>
        </pc:inkChg>
        <pc:inkChg chg="add del">
          <ac:chgData name="Viet Anh Nguyen" userId="b95f61ff061388d5" providerId="LiveId" clId="{53E328E6-E103-4AF4-B56B-6EFF25F2648E}" dt="2022-01-17T09:31:37.413" v="771"/>
          <ac:inkMkLst>
            <pc:docMk/>
            <pc:sldMk cId="3227442280" sldId="297"/>
            <ac:inkMk id="92" creationId="{1D43A417-A11C-488B-9BEF-362EFA293389}"/>
          </ac:inkMkLst>
        </pc:inkChg>
        <pc:inkChg chg="add del">
          <ac:chgData name="Viet Anh Nguyen" userId="b95f61ff061388d5" providerId="LiveId" clId="{53E328E6-E103-4AF4-B56B-6EFF25F2648E}" dt="2022-01-17T09:31:37.413" v="771"/>
          <ac:inkMkLst>
            <pc:docMk/>
            <pc:sldMk cId="3227442280" sldId="297"/>
            <ac:inkMk id="93" creationId="{1CEE6FFB-5FE5-4ACE-A1DC-90E710216BFD}"/>
          </ac:inkMkLst>
        </pc:inkChg>
        <pc:inkChg chg="add del">
          <ac:chgData name="Viet Anh Nguyen" userId="b95f61ff061388d5" providerId="LiveId" clId="{53E328E6-E103-4AF4-B56B-6EFF25F2648E}" dt="2022-01-17T09:31:37.413" v="771"/>
          <ac:inkMkLst>
            <pc:docMk/>
            <pc:sldMk cId="3227442280" sldId="297"/>
            <ac:inkMk id="94" creationId="{2601E42B-56AD-4D1D-BC05-361913255E70}"/>
          </ac:inkMkLst>
        </pc:inkChg>
        <pc:inkChg chg="add del">
          <ac:chgData name="Viet Anh Nguyen" userId="b95f61ff061388d5" providerId="LiveId" clId="{53E328E6-E103-4AF4-B56B-6EFF25F2648E}" dt="2022-01-17T09:31:37.413" v="771"/>
          <ac:inkMkLst>
            <pc:docMk/>
            <pc:sldMk cId="3227442280" sldId="297"/>
            <ac:inkMk id="95" creationId="{6F890444-3B47-4173-B79C-1B1F41FA51B7}"/>
          </ac:inkMkLst>
        </pc:inkChg>
        <pc:inkChg chg="add del">
          <ac:chgData name="Viet Anh Nguyen" userId="b95f61ff061388d5" providerId="LiveId" clId="{53E328E6-E103-4AF4-B56B-6EFF25F2648E}" dt="2022-01-17T09:31:39.112" v="774"/>
          <ac:inkMkLst>
            <pc:docMk/>
            <pc:sldMk cId="3227442280" sldId="297"/>
            <ac:inkMk id="96" creationId="{48D18D6A-337F-435A-BEBE-B1C9809E605A}"/>
          </ac:inkMkLst>
        </pc:inkChg>
        <pc:inkChg chg="add del">
          <ac:chgData name="Viet Anh Nguyen" userId="b95f61ff061388d5" providerId="LiveId" clId="{53E328E6-E103-4AF4-B56B-6EFF25F2648E}" dt="2022-01-17T09:31:39.112" v="774"/>
          <ac:inkMkLst>
            <pc:docMk/>
            <pc:sldMk cId="3227442280" sldId="297"/>
            <ac:inkMk id="97" creationId="{E42A6678-EE09-48AC-A327-15DFF719B53B}"/>
          </ac:inkMkLst>
        </pc:inkChg>
        <pc:inkChg chg="add del">
          <ac:chgData name="Viet Anh Nguyen" userId="b95f61ff061388d5" providerId="LiveId" clId="{53E328E6-E103-4AF4-B56B-6EFF25F2648E}" dt="2022-01-17T09:31:39.112" v="774"/>
          <ac:inkMkLst>
            <pc:docMk/>
            <pc:sldMk cId="3227442280" sldId="297"/>
            <ac:inkMk id="98" creationId="{263DF1DF-5C76-426B-901C-878AB3590FD7}"/>
          </ac:inkMkLst>
        </pc:inkChg>
        <pc:inkChg chg="add del">
          <ac:chgData name="Viet Anh Nguyen" userId="b95f61ff061388d5" providerId="LiveId" clId="{53E328E6-E103-4AF4-B56B-6EFF25F2648E}" dt="2022-01-17T09:31:42.487" v="779"/>
          <ac:inkMkLst>
            <pc:docMk/>
            <pc:sldMk cId="3227442280" sldId="297"/>
            <ac:inkMk id="99" creationId="{7370EF16-EA7A-4D9D-85C2-D32469EB0D3A}"/>
          </ac:inkMkLst>
        </pc:inkChg>
        <pc:inkChg chg="add del">
          <ac:chgData name="Viet Anh Nguyen" userId="b95f61ff061388d5" providerId="LiveId" clId="{53E328E6-E103-4AF4-B56B-6EFF25F2648E}" dt="2022-01-17T09:31:42.487" v="779"/>
          <ac:inkMkLst>
            <pc:docMk/>
            <pc:sldMk cId="3227442280" sldId="297"/>
            <ac:inkMk id="100" creationId="{F7E28293-568B-41EE-B7FC-A26D59558440}"/>
          </ac:inkMkLst>
        </pc:inkChg>
        <pc:inkChg chg="add del">
          <ac:chgData name="Viet Anh Nguyen" userId="b95f61ff061388d5" providerId="LiveId" clId="{53E328E6-E103-4AF4-B56B-6EFF25F2648E}" dt="2022-01-17T09:31:42.487" v="779"/>
          <ac:inkMkLst>
            <pc:docMk/>
            <pc:sldMk cId="3227442280" sldId="297"/>
            <ac:inkMk id="101" creationId="{F763521D-B25D-4974-9BCC-C01EE9CC1DC3}"/>
          </ac:inkMkLst>
        </pc:inkChg>
        <pc:inkChg chg="add del">
          <ac:chgData name="Viet Anh Nguyen" userId="b95f61ff061388d5" providerId="LiveId" clId="{53E328E6-E103-4AF4-B56B-6EFF25F2648E}" dt="2022-01-17T09:31:42.487" v="779"/>
          <ac:inkMkLst>
            <pc:docMk/>
            <pc:sldMk cId="3227442280" sldId="297"/>
            <ac:inkMk id="102" creationId="{4E9B52D9-3AFA-4B05-AB3B-AF37B4130C8E}"/>
          </ac:inkMkLst>
        </pc:inkChg>
        <pc:inkChg chg="add del">
          <ac:chgData name="Viet Anh Nguyen" userId="b95f61ff061388d5" providerId="LiveId" clId="{53E328E6-E103-4AF4-B56B-6EFF25F2648E}" dt="2022-01-17T09:31:42.487" v="779"/>
          <ac:inkMkLst>
            <pc:docMk/>
            <pc:sldMk cId="3227442280" sldId="297"/>
            <ac:inkMk id="103" creationId="{33F8A200-5EE0-4E44-AED4-E17040E07CE9}"/>
          </ac:inkMkLst>
        </pc:inkChg>
        <pc:inkChg chg="add">
          <ac:chgData name="Viet Anh Nguyen" userId="b95f61ff061388d5" providerId="LiveId" clId="{53E328E6-E103-4AF4-B56B-6EFF25F2648E}" dt="2022-01-17T09:31:42.487" v="779"/>
          <ac:inkMkLst>
            <pc:docMk/>
            <pc:sldMk cId="3227442280" sldId="297"/>
            <ac:inkMk id="104" creationId="{7B519757-8AA0-458C-B55C-49A7E4111702}"/>
          </ac:inkMkLst>
        </pc:inkChg>
        <pc:inkChg chg="add">
          <ac:chgData name="Viet Anh Nguyen" userId="b95f61ff061388d5" providerId="LiveId" clId="{53E328E6-E103-4AF4-B56B-6EFF25F2648E}" dt="2022-01-17T09:31:42.487" v="779"/>
          <ac:inkMkLst>
            <pc:docMk/>
            <pc:sldMk cId="3227442280" sldId="297"/>
            <ac:inkMk id="105" creationId="{893581A6-1ECC-4C2C-B0BC-3E4BB76E2EF7}"/>
          </ac:inkMkLst>
        </pc:inkChg>
      </pc:sldChg>
      <pc:sldChg chg="addSp delSp new mod">
        <pc:chgData name="Viet Anh Nguyen" userId="b95f61ff061388d5" providerId="LiveId" clId="{53E328E6-E103-4AF4-B56B-6EFF25F2648E}" dt="2022-01-17T09:34:35.790" v="897"/>
        <pc:sldMkLst>
          <pc:docMk/>
          <pc:sldMk cId="4185079530" sldId="298"/>
        </pc:sldMkLst>
        <pc:inkChg chg="add del">
          <ac:chgData name="Viet Anh Nguyen" userId="b95f61ff061388d5" providerId="LiveId" clId="{53E328E6-E103-4AF4-B56B-6EFF25F2648E}" dt="2022-01-17T09:31:48.945" v="783"/>
          <ac:inkMkLst>
            <pc:docMk/>
            <pc:sldMk cId="4185079530" sldId="298"/>
            <ac:inkMk id="2" creationId="{7DBD2494-1714-4624-B1A0-BADB1326F5AB}"/>
          </ac:inkMkLst>
        </pc:inkChg>
        <pc:inkChg chg="add del">
          <ac:chgData name="Viet Anh Nguyen" userId="b95f61ff061388d5" providerId="LiveId" clId="{53E328E6-E103-4AF4-B56B-6EFF25F2648E}" dt="2022-01-17T09:31:48.945" v="783"/>
          <ac:inkMkLst>
            <pc:docMk/>
            <pc:sldMk cId="4185079530" sldId="298"/>
            <ac:inkMk id="3" creationId="{F3D26914-03F3-4423-90EC-FE0625BE6761}"/>
          </ac:inkMkLst>
        </pc:inkChg>
        <pc:inkChg chg="add">
          <ac:chgData name="Viet Anh Nguyen" userId="b95f61ff061388d5" providerId="LiveId" clId="{53E328E6-E103-4AF4-B56B-6EFF25F2648E}" dt="2022-01-17T09:31:48.945" v="783"/>
          <ac:inkMkLst>
            <pc:docMk/>
            <pc:sldMk cId="4185079530" sldId="298"/>
            <ac:inkMk id="4" creationId="{851D7F84-D1CD-4545-938A-BFC02BF61C10}"/>
          </ac:inkMkLst>
        </pc:inkChg>
        <pc:inkChg chg="add del">
          <ac:chgData name="Viet Anh Nguyen" userId="b95f61ff061388d5" providerId="LiveId" clId="{53E328E6-E103-4AF4-B56B-6EFF25F2648E}" dt="2022-01-17T09:32:43.233" v="792"/>
          <ac:inkMkLst>
            <pc:docMk/>
            <pc:sldMk cId="4185079530" sldId="298"/>
            <ac:inkMk id="5" creationId="{7A125C28-9663-454D-A06E-F45CEA23F8A8}"/>
          </ac:inkMkLst>
        </pc:inkChg>
        <pc:inkChg chg="add del">
          <ac:chgData name="Viet Anh Nguyen" userId="b95f61ff061388d5" providerId="LiveId" clId="{53E328E6-E103-4AF4-B56B-6EFF25F2648E}" dt="2022-01-17T09:32:43.233" v="792"/>
          <ac:inkMkLst>
            <pc:docMk/>
            <pc:sldMk cId="4185079530" sldId="298"/>
            <ac:inkMk id="6" creationId="{130427B0-01BD-4F30-91C5-57B490794B86}"/>
          </ac:inkMkLst>
        </pc:inkChg>
        <pc:inkChg chg="add del">
          <ac:chgData name="Viet Anh Nguyen" userId="b95f61ff061388d5" providerId="LiveId" clId="{53E328E6-E103-4AF4-B56B-6EFF25F2648E}" dt="2022-01-17T09:32:43.233" v="792"/>
          <ac:inkMkLst>
            <pc:docMk/>
            <pc:sldMk cId="4185079530" sldId="298"/>
            <ac:inkMk id="7" creationId="{088D566A-88A2-41A6-ADFD-C2A2A966386E}"/>
          </ac:inkMkLst>
        </pc:inkChg>
        <pc:inkChg chg="add del">
          <ac:chgData name="Viet Anh Nguyen" userId="b95f61ff061388d5" providerId="LiveId" clId="{53E328E6-E103-4AF4-B56B-6EFF25F2648E}" dt="2022-01-17T09:32:43.233" v="792"/>
          <ac:inkMkLst>
            <pc:docMk/>
            <pc:sldMk cId="4185079530" sldId="298"/>
            <ac:inkMk id="8" creationId="{270AF117-7C15-4800-86B7-1821E1CD2F4B}"/>
          </ac:inkMkLst>
        </pc:inkChg>
        <pc:inkChg chg="add del">
          <ac:chgData name="Viet Anh Nguyen" userId="b95f61ff061388d5" providerId="LiveId" clId="{53E328E6-E103-4AF4-B56B-6EFF25F2648E}" dt="2022-01-17T09:32:43.233" v="792"/>
          <ac:inkMkLst>
            <pc:docMk/>
            <pc:sldMk cId="4185079530" sldId="298"/>
            <ac:inkMk id="9" creationId="{519918C6-024F-4AE1-B81D-A9716F8742D7}"/>
          </ac:inkMkLst>
        </pc:inkChg>
        <pc:inkChg chg="add del">
          <ac:chgData name="Viet Anh Nguyen" userId="b95f61ff061388d5" providerId="LiveId" clId="{53E328E6-E103-4AF4-B56B-6EFF25F2648E}" dt="2022-01-17T09:32:43.233" v="792"/>
          <ac:inkMkLst>
            <pc:docMk/>
            <pc:sldMk cId="4185079530" sldId="298"/>
            <ac:inkMk id="10" creationId="{BB22A6BC-27CF-417D-95AE-5B235D0F2120}"/>
          </ac:inkMkLst>
        </pc:inkChg>
        <pc:inkChg chg="add del">
          <ac:chgData name="Viet Anh Nguyen" userId="b95f61ff061388d5" providerId="LiveId" clId="{53E328E6-E103-4AF4-B56B-6EFF25F2648E}" dt="2022-01-17T09:32:43.233" v="792"/>
          <ac:inkMkLst>
            <pc:docMk/>
            <pc:sldMk cId="4185079530" sldId="298"/>
            <ac:inkMk id="11" creationId="{80964B61-9678-4A60-90F9-E3B26F85F9D7}"/>
          </ac:inkMkLst>
        </pc:inkChg>
        <pc:inkChg chg="add del">
          <ac:chgData name="Viet Anh Nguyen" userId="b95f61ff061388d5" providerId="LiveId" clId="{53E328E6-E103-4AF4-B56B-6EFF25F2648E}" dt="2022-01-17T09:32:43.233" v="792"/>
          <ac:inkMkLst>
            <pc:docMk/>
            <pc:sldMk cId="4185079530" sldId="298"/>
            <ac:inkMk id="12" creationId="{FC6011D0-1A60-46E0-A6C0-1213D7939346}"/>
          </ac:inkMkLst>
        </pc:inkChg>
        <pc:inkChg chg="add">
          <ac:chgData name="Viet Anh Nguyen" userId="b95f61ff061388d5" providerId="LiveId" clId="{53E328E6-E103-4AF4-B56B-6EFF25F2648E}" dt="2022-01-17T09:32:43.233" v="792"/>
          <ac:inkMkLst>
            <pc:docMk/>
            <pc:sldMk cId="4185079530" sldId="298"/>
            <ac:inkMk id="13" creationId="{A797B762-017B-48B7-A3E3-525B0301E534}"/>
          </ac:inkMkLst>
        </pc:inkChg>
        <pc:inkChg chg="add del">
          <ac:chgData name="Viet Anh Nguyen" userId="b95f61ff061388d5" providerId="LiveId" clId="{53E328E6-E103-4AF4-B56B-6EFF25F2648E}" dt="2022-01-17T09:32:44.739" v="795"/>
          <ac:inkMkLst>
            <pc:docMk/>
            <pc:sldMk cId="4185079530" sldId="298"/>
            <ac:inkMk id="14" creationId="{704CC5B9-8D95-40EC-8514-E6929433627C}"/>
          </ac:inkMkLst>
        </pc:inkChg>
        <pc:inkChg chg="add del">
          <ac:chgData name="Viet Anh Nguyen" userId="b95f61ff061388d5" providerId="LiveId" clId="{53E328E6-E103-4AF4-B56B-6EFF25F2648E}" dt="2022-01-17T09:32:44.739" v="795"/>
          <ac:inkMkLst>
            <pc:docMk/>
            <pc:sldMk cId="4185079530" sldId="298"/>
            <ac:inkMk id="15" creationId="{3FCEF208-0150-401C-989B-A1EC4736CC92}"/>
          </ac:inkMkLst>
        </pc:inkChg>
        <pc:inkChg chg="add">
          <ac:chgData name="Viet Anh Nguyen" userId="b95f61ff061388d5" providerId="LiveId" clId="{53E328E6-E103-4AF4-B56B-6EFF25F2648E}" dt="2022-01-17T09:32:44.739" v="795"/>
          <ac:inkMkLst>
            <pc:docMk/>
            <pc:sldMk cId="4185079530" sldId="298"/>
            <ac:inkMk id="16" creationId="{D0C01A99-ECA3-4040-B56E-A11E7CA2B7C8}"/>
          </ac:inkMkLst>
        </pc:inkChg>
        <pc:inkChg chg="add del">
          <ac:chgData name="Viet Anh Nguyen" userId="b95f61ff061388d5" providerId="LiveId" clId="{53E328E6-E103-4AF4-B56B-6EFF25F2648E}" dt="2022-01-17T09:32:59.689" v="807"/>
          <ac:inkMkLst>
            <pc:docMk/>
            <pc:sldMk cId="4185079530" sldId="298"/>
            <ac:inkMk id="17" creationId="{7A97F271-0599-4137-87FA-5D8AC01046B4}"/>
          </ac:inkMkLst>
        </pc:inkChg>
        <pc:inkChg chg="add del">
          <ac:chgData name="Viet Anh Nguyen" userId="b95f61ff061388d5" providerId="LiveId" clId="{53E328E6-E103-4AF4-B56B-6EFF25F2648E}" dt="2022-01-17T09:32:59.689" v="807"/>
          <ac:inkMkLst>
            <pc:docMk/>
            <pc:sldMk cId="4185079530" sldId="298"/>
            <ac:inkMk id="18" creationId="{A605A383-1397-4B9C-B121-0A1D660E20EA}"/>
          </ac:inkMkLst>
        </pc:inkChg>
        <pc:inkChg chg="add del">
          <ac:chgData name="Viet Anh Nguyen" userId="b95f61ff061388d5" providerId="LiveId" clId="{53E328E6-E103-4AF4-B56B-6EFF25F2648E}" dt="2022-01-17T09:32:59.689" v="807"/>
          <ac:inkMkLst>
            <pc:docMk/>
            <pc:sldMk cId="4185079530" sldId="298"/>
            <ac:inkMk id="19" creationId="{9ECAFF91-2F60-4ABB-865B-FE258CC0D9C9}"/>
          </ac:inkMkLst>
        </pc:inkChg>
        <pc:inkChg chg="add del">
          <ac:chgData name="Viet Anh Nguyen" userId="b95f61ff061388d5" providerId="LiveId" clId="{53E328E6-E103-4AF4-B56B-6EFF25F2648E}" dt="2022-01-17T09:32:59.689" v="807"/>
          <ac:inkMkLst>
            <pc:docMk/>
            <pc:sldMk cId="4185079530" sldId="298"/>
            <ac:inkMk id="20" creationId="{7E2CE713-980C-4110-86EE-D8947E5E9D6F}"/>
          </ac:inkMkLst>
        </pc:inkChg>
        <pc:inkChg chg="add del">
          <ac:chgData name="Viet Anh Nguyen" userId="b95f61ff061388d5" providerId="LiveId" clId="{53E328E6-E103-4AF4-B56B-6EFF25F2648E}" dt="2022-01-17T09:32:59.689" v="807"/>
          <ac:inkMkLst>
            <pc:docMk/>
            <pc:sldMk cId="4185079530" sldId="298"/>
            <ac:inkMk id="21" creationId="{E1D04CA3-F2FA-4C38-8ADF-80ABF20DCEB1}"/>
          </ac:inkMkLst>
        </pc:inkChg>
        <pc:inkChg chg="add del">
          <ac:chgData name="Viet Anh Nguyen" userId="b95f61ff061388d5" providerId="LiveId" clId="{53E328E6-E103-4AF4-B56B-6EFF25F2648E}" dt="2022-01-17T09:32:59.689" v="807"/>
          <ac:inkMkLst>
            <pc:docMk/>
            <pc:sldMk cId="4185079530" sldId="298"/>
            <ac:inkMk id="22" creationId="{632A318F-DC9B-49CB-A6E2-CDE6222C813B}"/>
          </ac:inkMkLst>
        </pc:inkChg>
        <pc:inkChg chg="add del">
          <ac:chgData name="Viet Anh Nguyen" userId="b95f61ff061388d5" providerId="LiveId" clId="{53E328E6-E103-4AF4-B56B-6EFF25F2648E}" dt="2022-01-17T09:32:59.689" v="807"/>
          <ac:inkMkLst>
            <pc:docMk/>
            <pc:sldMk cId="4185079530" sldId="298"/>
            <ac:inkMk id="23" creationId="{59D4BCBF-E8C0-4252-AB1A-10F0B5B0468D}"/>
          </ac:inkMkLst>
        </pc:inkChg>
        <pc:inkChg chg="add del">
          <ac:chgData name="Viet Anh Nguyen" userId="b95f61ff061388d5" providerId="LiveId" clId="{53E328E6-E103-4AF4-B56B-6EFF25F2648E}" dt="2022-01-17T09:32:59.689" v="807"/>
          <ac:inkMkLst>
            <pc:docMk/>
            <pc:sldMk cId="4185079530" sldId="298"/>
            <ac:inkMk id="24" creationId="{EAA1018C-1554-47AD-B86F-A4B34E6AEA14}"/>
          </ac:inkMkLst>
        </pc:inkChg>
        <pc:inkChg chg="add del">
          <ac:chgData name="Viet Anh Nguyen" userId="b95f61ff061388d5" providerId="LiveId" clId="{53E328E6-E103-4AF4-B56B-6EFF25F2648E}" dt="2022-01-17T09:32:59.689" v="807"/>
          <ac:inkMkLst>
            <pc:docMk/>
            <pc:sldMk cId="4185079530" sldId="298"/>
            <ac:inkMk id="25" creationId="{4C54F1F4-A777-4320-93ED-5EC17B4121C4}"/>
          </ac:inkMkLst>
        </pc:inkChg>
        <pc:inkChg chg="add del">
          <ac:chgData name="Viet Anh Nguyen" userId="b95f61ff061388d5" providerId="LiveId" clId="{53E328E6-E103-4AF4-B56B-6EFF25F2648E}" dt="2022-01-17T09:32:59.689" v="807"/>
          <ac:inkMkLst>
            <pc:docMk/>
            <pc:sldMk cId="4185079530" sldId="298"/>
            <ac:inkMk id="26" creationId="{1B22BAA5-4433-4471-872A-EFF1A821D2BC}"/>
          </ac:inkMkLst>
        </pc:inkChg>
        <pc:inkChg chg="add del">
          <ac:chgData name="Viet Anh Nguyen" userId="b95f61ff061388d5" providerId="LiveId" clId="{53E328E6-E103-4AF4-B56B-6EFF25F2648E}" dt="2022-01-17T09:32:59.689" v="807"/>
          <ac:inkMkLst>
            <pc:docMk/>
            <pc:sldMk cId="4185079530" sldId="298"/>
            <ac:inkMk id="27" creationId="{4CB4DC4D-FE61-4DC0-837F-16E6497997DA}"/>
          </ac:inkMkLst>
        </pc:inkChg>
        <pc:inkChg chg="add">
          <ac:chgData name="Viet Anh Nguyen" userId="b95f61ff061388d5" providerId="LiveId" clId="{53E328E6-E103-4AF4-B56B-6EFF25F2648E}" dt="2022-01-17T09:32:59.689" v="807"/>
          <ac:inkMkLst>
            <pc:docMk/>
            <pc:sldMk cId="4185079530" sldId="298"/>
            <ac:inkMk id="28" creationId="{FFD1D58B-1B9C-44A0-B406-3851C413A283}"/>
          </ac:inkMkLst>
        </pc:inkChg>
        <pc:inkChg chg="add del">
          <ac:chgData name="Viet Anh Nguyen" userId="b95f61ff061388d5" providerId="LiveId" clId="{53E328E6-E103-4AF4-B56B-6EFF25F2648E}" dt="2022-01-17T09:33:21.471" v="817"/>
          <ac:inkMkLst>
            <pc:docMk/>
            <pc:sldMk cId="4185079530" sldId="298"/>
            <ac:inkMk id="29" creationId="{710594C9-A1CB-4D4F-93C2-3E4EE619F46C}"/>
          </ac:inkMkLst>
        </pc:inkChg>
        <pc:inkChg chg="add del">
          <ac:chgData name="Viet Anh Nguyen" userId="b95f61ff061388d5" providerId="LiveId" clId="{53E328E6-E103-4AF4-B56B-6EFF25F2648E}" dt="2022-01-17T09:33:21.471" v="817"/>
          <ac:inkMkLst>
            <pc:docMk/>
            <pc:sldMk cId="4185079530" sldId="298"/>
            <ac:inkMk id="30" creationId="{E08E5E73-2D15-443F-924A-0315AEFE7A54}"/>
          </ac:inkMkLst>
        </pc:inkChg>
        <pc:inkChg chg="add del">
          <ac:chgData name="Viet Anh Nguyen" userId="b95f61ff061388d5" providerId="LiveId" clId="{53E328E6-E103-4AF4-B56B-6EFF25F2648E}" dt="2022-01-17T09:33:21.471" v="817"/>
          <ac:inkMkLst>
            <pc:docMk/>
            <pc:sldMk cId="4185079530" sldId="298"/>
            <ac:inkMk id="31" creationId="{B49EAFA5-C4CA-4D4A-93EF-AFBF5DB70E43}"/>
          </ac:inkMkLst>
        </pc:inkChg>
        <pc:inkChg chg="add del">
          <ac:chgData name="Viet Anh Nguyen" userId="b95f61ff061388d5" providerId="LiveId" clId="{53E328E6-E103-4AF4-B56B-6EFF25F2648E}" dt="2022-01-17T09:33:21.471" v="817"/>
          <ac:inkMkLst>
            <pc:docMk/>
            <pc:sldMk cId="4185079530" sldId="298"/>
            <ac:inkMk id="32" creationId="{A6D8944D-0D58-4B53-B09E-0D7DA3159306}"/>
          </ac:inkMkLst>
        </pc:inkChg>
        <pc:inkChg chg="add">
          <ac:chgData name="Viet Anh Nguyen" userId="b95f61ff061388d5" providerId="LiveId" clId="{53E328E6-E103-4AF4-B56B-6EFF25F2648E}" dt="2022-01-17T09:33:19.400" v="812" actId="9405"/>
          <ac:inkMkLst>
            <pc:docMk/>
            <pc:sldMk cId="4185079530" sldId="298"/>
            <ac:inkMk id="33" creationId="{6A9404DC-07D7-4105-9A98-39404C7209BA}"/>
          </ac:inkMkLst>
        </pc:inkChg>
        <pc:inkChg chg="add del">
          <ac:chgData name="Viet Anh Nguyen" userId="b95f61ff061388d5" providerId="LiveId" clId="{53E328E6-E103-4AF4-B56B-6EFF25F2648E}" dt="2022-01-17T09:33:21.471" v="817"/>
          <ac:inkMkLst>
            <pc:docMk/>
            <pc:sldMk cId="4185079530" sldId="298"/>
            <ac:inkMk id="34" creationId="{B577487C-46AF-4D90-91F8-F58A82DCAE8D}"/>
          </ac:inkMkLst>
        </pc:inkChg>
        <pc:inkChg chg="add del">
          <ac:chgData name="Viet Anh Nguyen" userId="b95f61ff061388d5" providerId="LiveId" clId="{53E328E6-E103-4AF4-B56B-6EFF25F2648E}" dt="2022-01-17T09:33:21.471" v="817"/>
          <ac:inkMkLst>
            <pc:docMk/>
            <pc:sldMk cId="4185079530" sldId="298"/>
            <ac:inkMk id="35" creationId="{CE287D1C-EC95-4064-85ED-C33E4609862E}"/>
          </ac:inkMkLst>
        </pc:inkChg>
        <pc:inkChg chg="add del">
          <ac:chgData name="Viet Anh Nguyen" userId="b95f61ff061388d5" providerId="LiveId" clId="{53E328E6-E103-4AF4-B56B-6EFF25F2648E}" dt="2022-01-17T09:33:21.471" v="817"/>
          <ac:inkMkLst>
            <pc:docMk/>
            <pc:sldMk cId="4185079530" sldId="298"/>
            <ac:inkMk id="36" creationId="{6E9BC205-C3F5-46DA-A6D6-C40D075908F4}"/>
          </ac:inkMkLst>
        </pc:inkChg>
        <pc:inkChg chg="add del">
          <ac:chgData name="Viet Anh Nguyen" userId="b95f61ff061388d5" providerId="LiveId" clId="{53E328E6-E103-4AF4-B56B-6EFF25F2648E}" dt="2022-01-17T09:33:21.471" v="817"/>
          <ac:inkMkLst>
            <pc:docMk/>
            <pc:sldMk cId="4185079530" sldId="298"/>
            <ac:inkMk id="37" creationId="{39A18E31-37F3-43A5-ADD1-8A5221930C51}"/>
          </ac:inkMkLst>
        </pc:inkChg>
        <pc:inkChg chg="add">
          <ac:chgData name="Viet Anh Nguyen" userId="b95f61ff061388d5" providerId="LiveId" clId="{53E328E6-E103-4AF4-B56B-6EFF25F2648E}" dt="2022-01-17T09:33:21.471" v="817"/>
          <ac:inkMkLst>
            <pc:docMk/>
            <pc:sldMk cId="4185079530" sldId="298"/>
            <ac:inkMk id="38" creationId="{E5290FDA-52B7-4DEA-8ACE-1F728834067F}"/>
          </ac:inkMkLst>
        </pc:inkChg>
        <pc:inkChg chg="add">
          <ac:chgData name="Viet Anh Nguyen" userId="b95f61ff061388d5" providerId="LiveId" clId="{53E328E6-E103-4AF4-B56B-6EFF25F2648E}" dt="2022-01-17T09:33:21.471" v="817"/>
          <ac:inkMkLst>
            <pc:docMk/>
            <pc:sldMk cId="4185079530" sldId="298"/>
            <ac:inkMk id="39" creationId="{D088B690-FA0B-447E-A37B-07D7AD19D103}"/>
          </ac:inkMkLst>
        </pc:inkChg>
        <pc:inkChg chg="add del">
          <ac:chgData name="Viet Anh Nguyen" userId="b95f61ff061388d5" providerId="LiveId" clId="{53E328E6-E103-4AF4-B56B-6EFF25F2648E}" dt="2022-01-17T09:33:26.040" v="828"/>
          <ac:inkMkLst>
            <pc:docMk/>
            <pc:sldMk cId="4185079530" sldId="298"/>
            <ac:inkMk id="40" creationId="{9AC79123-4FBB-40AF-9C29-A47219CA6263}"/>
          </ac:inkMkLst>
        </pc:inkChg>
        <pc:inkChg chg="add del">
          <ac:chgData name="Viet Anh Nguyen" userId="b95f61ff061388d5" providerId="LiveId" clId="{53E328E6-E103-4AF4-B56B-6EFF25F2648E}" dt="2022-01-17T09:33:26.040" v="828"/>
          <ac:inkMkLst>
            <pc:docMk/>
            <pc:sldMk cId="4185079530" sldId="298"/>
            <ac:inkMk id="41" creationId="{F05A18C3-6C93-4365-80FE-67CCDE244FE2}"/>
          </ac:inkMkLst>
        </pc:inkChg>
        <pc:inkChg chg="add del">
          <ac:chgData name="Viet Anh Nguyen" userId="b95f61ff061388d5" providerId="LiveId" clId="{53E328E6-E103-4AF4-B56B-6EFF25F2648E}" dt="2022-01-17T09:33:26.040" v="828"/>
          <ac:inkMkLst>
            <pc:docMk/>
            <pc:sldMk cId="4185079530" sldId="298"/>
            <ac:inkMk id="42" creationId="{DDE79199-CC2B-48D2-8E8C-F258E1B62AB9}"/>
          </ac:inkMkLst>
        </pc:inkChg>
        <pc:inkChg chg="add del">
          <ac:chgData name="Viet Anh Nguyen" userId="b95f61ff061388d5" providerId="LiveId" clId="{53E328E6-E103-4AF4-B56B-6EFF25F2648E}" dt="2022-01-17T09:33:26.040" v="828"/>
          <ac:inkMkLst>
            <pc:docMk/>
            <pc:sldMk cId="4185079530" sldId="298"/>
            <ac:inkMk id="43" creationId="{4A4B0B3B-C8FC-4991-B4DB-AE8EA8192320}"/>
          </ac:inkMkLst>
        </pc:inkChg>
        <pc:inkChg chg="add del">
          <ac:chgData name="Viet Anh Nguyen" userId="b95f61ff061388d5" providerId="LiveId" clId="{53E328E6-E103-4AF4-B56B-6EFF25F2648E}" dt="2022-01-17T09:33:26.040" v="828"/>
          <ac:inkMkLst>
            <pc:docMk/>
            <pc:sldMk cId="4185079530" sldId="298"/>
            <ac:inkMk id="44" creationId="{EC907BCD-123C-4CB6-BB35-4BD954D5EF1D}"/>
          </ac:inkMkLst>
        </pc:inkChg>
        <pc:inkChg chg="add del">
          <ac:chgData name="Viet Anh Nguyen" userId="b95f61ff061388d5" providerId="LiveId" clId="{53E328E6-E103-4AF4-B56B-6EFF25F2648E}" dt="2022-01-17T09:33:26.040" v="828"/>
          <ac:inkMkLst>
            <pc:docMk/>
            <pc:sldMk cId="4185079530" sldId="298"/>
            <ac:inkMk id="45" creationId="{61C064E8-112C-41CD-90ED-6A82B226B670}"/>
          </ac:inkMkLst>
        </pc:inkChg>
        <pc:inkChg chg="add del">
          <ac:chgData name="Viet Anh Nguyen" userId="b95f61ff061388d5" providerId="LiveId" clId="{53E328E6-E103-4AF4-B56B-6EFF25F2648E}" dt="2022-01-17T09:33:26.040" v="828"/>
          <ac:inkMkLst>
            <pc:docMk/>
            <pc:sldMk cId="4185079530" sldId="298"/>
            <ac:inkMk id="46" creationId="{D55D3A93-605C-43A3-BEE6-4BD883073ED7}"/>
          </ac:inkMkLst>
        </pc:inkChg>
        <pc:inkChg chg="add del">
          <ac:chgData name="Viet Anh Nguyen" userId="b95f61ff061388d5" providerId="LiveId" clId="{53E328E6-E103-4AF4-B56B-6EFF25F2648E}" dt="2022-01-17T09:33:26.040" v="828"/>
          <ac:inkMkLst>
            <pc:docMk/>
            <pc:sldMk cId="4185079530" sldId="298"/>
            <ac:inkMk id="47" creationId="{2B6E3C76-8AEA-409F-823B-A0D03FFA07B9}"/>
          </ac:inkMkLst>
        </pc:inkChg>
        <pc:inkChg chg="add del">
          <ac:chgData name="Viet Anh Nguyen" userId="b95f61ff061388d5" providerId="LiveId" clId="{53E328E6-E103-4AF4-B56B-6EFF25F2648E}" dt="2022-01-17T09:33:26.040" v="828"/>
          <ac:inkMkLst>
            <pc:docMk/>
            <pc:sldMk cId="4185079530" sldId="298"/>
            <ac:inkMk id="48" creationId="{8BA924FE-0850-49F8-A82F-8BF1AF1B62F4}"/>
          </ac:inkMkLst>
        </pc:inkChg>
        <pc:inkChg chg="add del">
          <ac:chgData name="Viet Anh Nguyen" userId="b95f61ff061388d5" providerId="LiveId" clId="{53E328E6-E103-4AF4-B56B-6EFF25F2648E}" dt="2022-01-17T09:33:26.040" v="828"/>
          <ac:inkMkLst>
            <pc:docMk/>
            <pc:sldMk cId="4185079530" sldId="298"/>
            <ac:inkMk id="49" creationId="{71DFF6F8-AB8E-4965-AFED-3CD6BB60CF6A}"/>
          </ac:inkMkLst>
        </pc:inkChg>
        <pc:inkChg chg="add">
          <ac:chgData name="Viet Anh Nguyen" userId="b95f61ff061388d5" providerId="LiveId" clId="{53E328E6-E103-4AF4-B56B-6EFF25F2648E}" dt="2022-01-17T09:33:26.040" v="828"/>
          <ac:inkMkLst>
            <pc:docMk/>
            <pc:sldMk cId="4185079530" sldId="298"/>
            <ac:inkMk id="50" creationId="{8C1C4619-C339-4714-B8DD-81AF09B54023}"/>
          </ac:inkMkLst>
        </pc:inkChg>
        <pc:inkChg chg="add del">
          <ac:chgData name="Viet Anh Nguyen" userId="b95f61ff061388d5" providerId="LiveId" clId="{53E328E6-E103-4AF4-B56B-6EFF25F2648E}" dt="2022-01-17T09:33:38.158" v="837"/>
          <ac:inkMkLst>
            <pc:docMk/>
            <pc:sldMk cId="4185079530" sldId="298"/>
            <ac:inkMk id="51" creationId="{B6A78CFD-9087-4AA5-946E-C3FEA53E0CE2}"/>
          </ac:inkMkLst>
        </pc:inkChg>
        <pc:inkChg chg="add del">
          <ac:chgData name="Viet Anh Nguyen" userId="b95f61ff061388d5" providerId="LiveId" clId="{53E328E6-E103-4AF4-B56B-6EFF25F2648E}" dt="2022-01-17T09:33:38.158" v="837"/>
          <ac:inkMkLst>
            <pc:docMk/>
            <pc:sldMk cId="4185079530" sldId="298"/>
            <ac:inkMk id="52" creationId="{45594495-A08A-44C6-96A1-BD5430AF3E5A}"/>
          </ac:inkMkLst>
        </pc:inkChg>
        <pc:inkChg chg="add del">
          <ac:chgData name="Viet Anh Nguyen" userId="b95f61ff061388d5" providerId="LiveId" clId="{53E328E6-E103-4AF4-B56B-6EFF25F2648E}" dt="2022-01-17T09:33:38.158" v="837"/>
          <ac:inkMkLst>
            <pc:docMk/>
            <pc:sldMk cId="4185079530" sldId="298"/>
            <ac:inkMk id="53" creationId="{2226129E-0B0A-41A8-BC32-F9DBF54695E2}"/>
          </ac:inkMkLst>
        </pc:inkChg>
        <pc:inkChg chg="add">
          <ac:chgData name="Viet Anh Nguyen" userId="b95f61ff061388d5" providerId="LiveId" clId="{53E328E6-E103-4AF4-B56B-6EFF25F2648E}" dt="2022-01-17T09:33:35.874" v="832" actId="9405"/>
          <ac:inkMkLst>
            <pc:docMk/>
            <pc:sldMk cId="4185079530" sldId="298"/>
            <ac:inkMk id="54" creationId="{28E02284-75F2-4A22-B260-98B8DC792354}"/>
          </ac:inkMkLst>
        </pc:inkChg>
        <pc:inkChg chg="add del">
          <ac:chgData name="Viet Anh Nguyen" userId="b95f61ff061388d5" providerId="LiveId" clId="{53E328E6-E103-4AF4-B56B-6EFF25F2648E}" dt="2022-01-17T09:33:38.158" v="837"/>
          <ac:inkMkLst>
            <pc:docMk/>
            <pc:sldMk cId="4185079530" sldId="298"/>
            <ac:inkMk id="55" creationId="{5DB16F33-0CA9-41D7-A82B-9750284EBFAC}"/>
          </ac:inkMkLst>
        </pc:inkChg>
        <pc:inkChg chg="add del">
          <ac:chgData name="Viet Anh Nguyen" userId="b95f61ff061388d5" providerId="LiveId" clId="{53E328E6-E103-4AF4-B56B-6EFF25F2648E}" dt="2022-01-17T09:33:38.158" v="837"/>
          <ac:inkMkLst>
            <pc:docMk/>
            <pc:sldMk cId="4185079530" sldId="298"/>
            <ac:inkMk id="56" creationId="{628AB7D8-7C97-43A8-9073-908392296F2F}"/>
          </ac:inkMkLst>
        </pc:inkChg>
        <pc:inkChg chg="add del">
          <ac:chgData name="Viet Anh Nguyen" userId="b95f61ff061388d5" providerId="LiveId" clId="{53E328E6-E103-4AF4-B56B-6EFF25F2648E}" dt="2022-01-17T09:33:38.158" v="837"/>
          <ac:inkMkLst>
            <pc:docMk/>
            <pc:sldMk cId="4185079530" sldId="298"/>
            <ac:inkMk id="57" creationId="{10CA7D8A-26F5-43F9-B934-FCA2E4042D0B}"/>
          </ac:inkMkLst>
        </pc:inkChg>
        <pc:inkChg chg="add del">
          <ac:chgData name="Viet Anh Nguyen" userId="b95f61ff061388d5" providerId="LiveId" clId="{53E328E6-E103-4AF4-B56B-6EFF25F2648E}" dt="2022-01-17T09:33:38.158" v="837"/>
          <ac:inkMkLst>
            <pc:docMk/>
            <pc:sldMk cId="4185079530" sldId="298"/>
            <ac:inkMk id="58" creationId="{CF45E454-19A0-46D2-B8E1-744C18A35E53}"/>
          </ac:inkMkLst>
        </pc:inkChg>
        <pc:inkChg chg="add">
          <ac:chgData name="Viet Anh Nguyen" userId="b95f61ff061388d5" providerId="LiveId" clId="{53E328E6-E103-4AF4-B56B-6EFF25F2648E}" dt="2022-01-17T09:33:38.158" v="837"/>
          <ac:inkMkLst>
            <pc:docMk/>
            <pc:sldMk cId="4185079530" sldId="298"/>
            <ac:inkMk id="59" creationId="{7F70CE94-53BF-42CD-B2ED-BB5B50F8488D}"/>
          </ac:inkMkLst>
        </pc:inkChg>
        <pc:inkChg chg="add">
          <ac:chgData name="Viet Anh Nguyen" userId="b95f61ff061388d5" providerId="LiveId" clId="{53E328E6-E103-4AF4-B56B-6EFF25F2648E}" dt="2022-01-17T09:33:38.158" v="837"/>
          <ac:inkMkLst>
            <pc:docMk/>
            <pc:sldMk cId="4185079530" sldId="298"/>
            <ac:inkMk id="60" creationId="{AE291084-3C5B-4A5B-82A8-81F82949E10D}"/>
          </ac:inkMkLst>
        </pc:inkChg>
        <pc:inkChg chg="add del">
          <ac:chgData name="Viet Anh Nguyen" userId="b95f61ff061388d5" providerId="LiveId" clId="{53E328E6-E103-4AF4-B56B-6EFF25F2648E}" dt="2022-01-17T09:33:48.277" v="842"/>
          <ac:inkMkLst>
            <pc:docMk/>
            <pc:sldMk cId="4185079530" sldId="298"/>
            <ac:inkMk id="61" creationId="{25CF6AE6-7F49-4159-A1E4-4B1D59803209}"/>
          </ac:inkMkLst>
        </pc:inkChg>
        <pc:inkChg chg="add del">
          <ac:chgData name="Viet Anh Nguyen" userId="b95f61ff061388d5" providerId="LiveId" clId="{53E328E6-E103-4AF4-B56B-6EFF25F2648E}" dt="2022-01-17T09:33:48.277" v="842"/>
          <ac:inkMkLst>
            <pc:docMk/>
            <pc:sldMk cId="4185079530" sldId="298"/>
            <ac:inkMk id="62" creationId="{6BC74227-5457-447D-AAFB-186C0E8101E4}"/>
          </ac:inkMkLst>
        </pc:inkChg>
        <pc:inkChg chg="add del">
          <ac:chgData name="Viet Anh Nguyen" userId="b95f61ff061388d5" providerId="LiveId" clId="{53E328E6-E103-4AF4-B56B-6EFF25F2648E}" dt="2022-01-17T09:33:48.277" v="842"/>
          <ac:inkMkLst>
            <pc:docMk/>
            <pc:sldMk cId="4185079530" sldId="298"/>
            <ac:inkMk id="63" creationId="{FA0DB94C-2152-4765-9BA2-5984A6E608F8}"/>
          </ac:inkMkLst>
        </pc:inkChg>
        <pc:inkChg chg="add del">
          <ac:chgData name="Viet Anh Nguyen" userId="b95f61ff061388d5" providerId="LiveId" clId="{53E328E6-E103-4AF4-B56B-6EFF25F2648E}" dt="2022-01-17T09:33:48.277" v="842"/>
          <ac:inkMkLst>
            <pc:docMk/>
            <pc:sldMk cId="4185079530" sldId="298"/>
            <ac:inkMk id="64" creationId="{3764B810-492D-4740-8E0E-0A7F57D60D0E}"/>
          </ac:inkMkLst>
        </pc:inkChg>
        <pc:inkChg chg="add del">
          <ac:chgData name="Viet Anh Nguyen" userId="b95f61ff061388d5" providerId="LiveId" clId="{53E328E6-E103-4AF4-B56B-6EFF25F2648E}" dt="2022-01-17T09:33:50.403" v="847"/>
          <ac:inkMkLst>
            <pc:docMk/>
            <pc:sldMk cId="4185079530" sldId="298"/>
            <ac:inkMk id="65" creationId="{F3B6EC8E-57B1-40A5-9F7E-21B3D43795B9}"/>
          </ac:inkMkLst>
        </pc:inkChg>
        <pc:inkChg chg="add del">
          <ac:chgData name="Viet Anh Nguyen" userId="b95f61ff061388d5" providerId="LiveId" clId="{53E328E6-E103-4AF4-B56B-6EFF25F2648E}" dt="2022-01-17T09:33:50.403" v="847"/>
          <ac:inkMkLst>
            <pc:docMk/>
            <pc:sldMk cId="4185079530" sldId="298"/>
            <ac:inkMk id="66" creationId="{D998E722-6486-4147-BF3F-63AC8797C62A}"/>
          </ac:inkMkLst>
        </pc:inkChg>
        <pc:inkChg chg="add del">
          <ac:chgData name="Viet Anh Nguyen" userId="b95f61ff061388d5" providerId="LiveId" clId="{53E328E6-E103-4AF4-B56B-6EFF25F2648E}" dt="2022-01-17T09:33:50.403" v="847"/>
          <ac:inkMkLst>
            <pc:docMk/>
            <pc:sldMk cId="4185079530" sldId="298"/>
            <ac:inkMk id="67" creationId="{92AA41DE-71F3-4A43-BE0B-68AC965CA0E6}"/>
          </ac:inkMkLst>
        </pc:inkChg>
        <pc:inkChg chg="add del">
          <ac:chgData name="Viet Anh Nguyen" userId="b95f61ff061388d5" providerId="LiveId" clId="{53E328E6-E103-4AF4-B56B-6EFF25F2648E}" dt="2022-01-17T09:33:50.403" v="847"/>
          <ac:inkMkLst>
            <pc:docMk/>
            <pc:sldMk cId="4185079530" sldId="298"/>
            <ac:inkMk id="68" creationId="{CE8E1025-18A7-488F-82E1-EEF874609C39}"/>
          </ac:inkMkLst>
        </pc:inkChg>
        <pc:inkChg chg="add">
          <ac:chgData name="Viet Anh Nguyen" userId="b95f61ff061388d5" providerId="LiveId" clId="{53E328E6-E103-4AF4-B56B-6EFF25F2648E}" dt="2022-01-17T09:33:49.757" v="846" actId="9405"/>
          <ac:inkMkLst>
            <pc:docMk/>
            <pc:sldMk cId="4185079530" sldId="298"/>
            <ac:inkMk id="69" creationId="{84758248-1A0E-4483-B579-62C7E1F686FD}"/>
          </ac:inkMkLst>
        </pc:inkChg>
        <pc:inkChg chg="add">
          <ac:chgData name="Viet Anh Nguyen" userId="b95f61ff061388d5" providerId="LiveId" clId="{53E328E6-E103-4AF4-B56B-6EFF25F2648E}" dt="2022-01-17T09:33:50.403" v="847"/>
          <ac:inkMkLst>
            <pc:docMk/>
            <pc:sldMk cId="4185079530" sldId="298"/>
            <ac:inkMk id="70" creationId="{7BD53346-519F-41B7-9668-47D13AB9829E}"/>
          </ac:inkMkLst>
        </pc:inkChg>
        <pc:inkChg chg="add del">
          <ac:chgData name="Viet Anh Nguyen" userId="b95f61ff061388d5" providerId="LiveId" clId="{53E328E6-E103-4AF4-B56B-6EFF25F2648E}" dt="2022-01-17T09:33:53.752" v="857"/>
          <ac:inkMkLst>
            <pc:docMk/>
            <pc:sldMk cId="4185079530" sldId="298"/>
            <ac:inkMk id="71" creationId="{D0AFD8C3-C205-4C55-9541-602BA06359D5}"/>
          </ac:inkMkLst>
        </pc:inkChg>
        <pc:inkChg chg="add del">
          <ac:chgData name="Viet Anh Nguyen" userId="b95f61ff061388d5" providerId="LiveId" clId="{53E328E6-E103-4AF4-B56B-6EFF25F2648E}" dt="2022-01-17T09:33:53.752" v="857"/>
          <ac:inkMkLst>
            <pc:docMk/>
            <pc:sldMk cId="4185079530" sldId="298"/>
            <ac:inkMk id="72" creationId="{194EC72C-DE67-49F8-A9B2-73CD37B4681B}"/>
          </ac:inkMkLst>
        </pc:inkChg>
        <pc:inkChg chg="add del">
          <ac:chgData name="Viet Anh Nguyen" userId="b95f61ff061388d5" providerId="LiveId" clId="{53E328E6-E103-4AF4-B56B-6EFF25F2648E}" dt="2022-01-17T09:33:53.752" v="857"/>
          <ac:inkMkLst>
            <pc:docMk/>
            <pc:sldMk cId="4185079530" sldId="298"/>
            <ac:inkMk id="73" creationId="{AA1AB9ED-1863-41AD-9051-45818EBA0271}"/>
          </ac:inkMkLst>
        </pc:inkChg>
        <pc:inkChg chg="add del">
          <ac:chgData name="Viet Anh Nguyen" userId="b95f61ff061388d5" providerId="LiveId" clId="{53E328E6-E103-4AF4-B56B-6EFF25F2648E}" dt="2022-01-17T09:33:53.752" v="857"/>
          <ac:inkMkLst>
            <pc:docMk/>
            <pc:sldMk cId="4185079530" sldId="298"/>
            <ac:inkMk id="74" creationId="{FFD11CEF-78E8-473C-86BA-89016BEE525E}"/>
          </ac:inkMkLst>
        </pc:inkChg>
        <pc:inkChg chg="add del">
          <ac:chgData name="Viet Anh Nguyen" userId="b95f61ff061388d5" providerId="LiveId" clId="{53E328E6-E103-4AF4-B56B-6EFF25F2648E}" dt="2022-01-17T09:33:53.752" v="857"/>
          <ac:inkMkLst>
            <pc:docMk/>
            <pc:sldMk cId="4185079530" sldId="298"/>
            <ac:inkMk id="75" creationId="{9AE2C9F5-C1F9-4B74-B98E-5029AFF29907}"/>
          </ac:inkMkLst>
        </pc:inkChg>
        <pc:inkChg chg="add del">
          <ac:chgData name="Viet Anh Nguyen" userId="b95f61ff061388d5" providerId="LiveId" clId="{53E328E6-E103-4AF4-B56B-6EFF25F2648E}" dt="2022-01-17T09:33:53.752" v="857"/>
          <ac:inkMkLst>
            <pc:docMk/>
            <pc:sldMk cId="4185079530" sldId="298"/>
            <ac:inkMk id="76" creationId="{993AE551-14CC-4FFB-8A1D-1D2AEFBB5A2C}"/>
          </ac:inkMkLst>
        </pc:inkChg>
        <pc:inkChg chg="add del">
          <ac:chgData name="Viet Anh Nguyen" userId="b95f61ff061388d5" providerId="LiveId" clId="{53E328E6-E103-4AF4-B56B-6EFF25F2648E}" dt="2022-01-17T09:33:53.752" v="857"/>
          <ac:inkMkLst>
            <pc:docMk/>
            <pc:sldMk cId="4185079530" sldId="298"/>
            <ac:inkMk id="77" creationId="{EC09EF4E-C097-43DE-A4FA-15EBB94EAD4C}"/>
          </ac:inkMkLst>
        </pc:inkChg>
        <pc:inkChg chg="add del">
          <ac:chgData name="Viet Anh Nguyen" userId="b95f61ff061388d5" providerId="LiveId" clId="{53E328E6-E103-4AF4-B56B-6EFF25F2648E}" dt="2022-01-17T09:33:53.752" v="857"/>
          <ac:inkMkLst>
            <pc:docMk/>
            <pc:sldMk cId="4185079530" sldId="298"/>
            <ac:inkMk id="78" creationId="{E68800A0-E213-4052-88BE-AF100204FB69}"/>
          </ac:inkMkLst>
        </pc:inkChg>
        <pc:inkChg chg="add del">
          <ac:chgData name="Viet Anh Nguyen" userId="b95f61ff061388d5" providerId="LiveId" clId="{53E328E6-E103-4AF4-B56B-6EFF25F2648E}" dt="2022-01-17T09:33:53.752" v="857"/>
          <ac:inkMkLst>
            <pc:docMk/>
            <pc:sldMk cId="4185079530" sldId="298"/>
            <ac:inkMk id="79" creationId="{69B7A415-A9FF-4630-ADC9-012C30E23092}"/>
          </ac:inkMkLst>
        </pc:inkChg>
        <pc:inkChg chg="add">
          <ac:chgData name="Viet Anh Nguyen" userId="b95f61ff061388d5" providerId="LiveId" clId="{53E328E6-E103-4AF4-B56B-6EFF25F2648E}" dt="2022-01-17T09:33:53.752" v="857"/>
          <ac:inkMkLst>
            <pc:docMk/>
            <pc:sldMk cId="4185079530" sldId="298"/>
            <ac:inkMk id="80" creationId="{C6F7551A-8AEB-470F-BA35-B43767FEE404}"/>
          </ac:inkMkLst>
        </pc:inkChg>
        <pc:inkChg chg="add del">
          <ac:chgData name="Viet Anh Nguyen" userId="b95f61ff061388d5" providerId="LiveId" clId="{53E328E6-E103-4AF4-B56B-6EFF25F2648E}" dt="2022-01-17T09:34:10.043" v="862"/>
          <ac:inkMkLst>
            <pc:docMk/>
            <pc:sldMk cId="4185079530" sldId="298"/>
            <ac:inkMk id="81" creationId="{20C2062C-5A03-49C2-8023-B9B1AA5D80E9}"/>
          </ac:inkMkLst>
        </pc:inkChg>
        <pc:inkChg chg="add del">
          <ac:chgData name="Viet Anh Nguyen" userId="b95f61ff061388d5" providerId="LiveId" clId="{53E328E6-E103-4AF4-B56B-6EFF25F2648E}" dt="2022-01-17T09:34:10.043" v="862"/>
          <ac:inkMkLst>
            <pc:docMk/>
            <pc:sldMk cId="4185079530" sldId="298"/>
            <ac:inkMk id="82" creationId="{554DEB2F-EBFF-43CE-8165-E91EBAE34869}"/>
          </ac:inkMkLst>
        </pc:inkChg>
        <pc:inkChg chg="add del">
          <ac:chgData name="Viet Anh Nguyen" userId="b95f61ff061388d5" providerId="LiveId" clId="{53E328E6-E103-4AF4-B56B-6EFF25F2648E}" dt="2022-01-17T09:34:10.043" v="862"/>
          <ac:inkMkLst>
            <pc:docMk/>
            <pc:sldMk cId="4185079530" sldId="298"/>
            <ac:inkMk id="83" creationId="{224C3EE7-D0CA-4FCE-AE51-C7E90061FDDD}"/>
          </ac:inkMkLst>
        </pc:inkChg>
        <pc:inkChg chg="add">
          <ac:chgData name="Viet Anh Nguyen" userId="b95f61ff061388d5" providerId="LiveId" clId="{53E328E6-E103-4AF4-B56B-6EFF25F2648E}" dt="2022-01-17T09:34:09.366" v="861" actId="9405"/>
          <ac:inkMkLst>
            <pc:docMk/>
            <pc:sldMk cId="4185079530" sldId="298"/>
            <ac:inkMk id="84" creationId="{EDD9BC10-B356-4384-8CDB-84DB5B94C822}"/>
          </ac:inkMkLst>
        </pc:inkChg>
        <pc:inkChg chg="add">
          <ac:chgData name="Viet Anh Nguyen" userId="b95f61ff061388d5" providerId="LiveId" clId="{53E328E6-E103-4AF4-B56B-6EFF25F2648E}" dt="2022-01-17T09:34:10.043" v="862"/>
          <ac:inkMkLst>
            <pc:docMk/>
            <pc:sldMk cId="4185079530" sldId="298"/>
            <ac:inkMk id="85" creationId="{599D7114-C99F-4711-AF78-25BE18B26304}"/>
          </ac:inkMkLst>
        </pc:inkChg>
        <pc:inkChg chg="add del">
          <ac:chgData name="Viet Anh Nguyen" userId="b95f61ff061388d5" providerId="LiveId" clId="{53E328E6-E103-4AF4-B56B-6EFF25F2648E}" dt="2022-01-17T09:34:12.453" v="867"/>
          <ac:inkMkLst>
            <pc:docMk/>
            <pc:sldMk cId="4185079530" sldId="298"/>
            <ac:inkMk id="86" creationId="{5469A792-A0E3-4F17-A97A-01DEF67508DD}"/>
          </ac:inkMkLst>
        </pc:inkChg>
        <pc:inkChg chg="add del">
          <ac:chgData name="Viet Anh Nguyen" userId="b95f61ff061388d5" providerId="LiveId" clId="{53E328E6-E103-4AF4-B56B-6EFF25F2648E}" dt="2022-01-17T09:34:12.453" v="867"/>
          <ac:inkMkLst>
            <pc:docMk/>
            <pc:sldMk cId="4185079530" sldId="298"/>
            <ac:inkMk id="87" creationId="{6C95350C-BA05-43C6-AA96-848A822308D1}"/>
          </ac:inkMkLst>
        </pc:inkChg>
        <pc:inkChg chg="add del">
          <ac:chgData name="Viet Anh Nguyen" userId="b95f61ff061388d5" providerId="LiveId" clId="{53E328E6-E103-4AF4-B56B-6EFF25F2648E}" dt="2022-01-17T09:34:12.453" v="867"/>
          <ac:inkMkLst>
            <pc:docMk/>
            <pc:sldMk cId="4185079530" sldId="298"/>
            <ac:inkMk id="88" creationId="{2CDF886A-BF67-49EE-9B09-A03D50BAC993}"/>
          </ac:inkMkLst>
        </pc:inkChg>
        <pc:inkChg chg="add del">
          <ac:chgData name="Viet Anh Nguyen" userId="b95f61ff061388d5" providerId="LiveId" clId="{53E328E6-E103-4AF4-B56B-6EFF25F2648E}" dt="2022-01-17T09:34:12.453" v="867"/>
          <ac:inkMkLst>
            <pc:docMk/>
            <pc:sldMk cId="4185079530" sldId="298"/>
            <ac:inkMk id="89" creationId="{BB15EA60-B1FA-4771-83B4-D0F3FA883F34}"/>
          </ac:inkMkLst>
        </pc:inkChg>
        <pc:inkChg chg="add">
          <ac:chgData name="Viet Anh Nguyen" userId="b95f61ff061388d5" providerId="LiveId" clId="{53E328E6-E103-4AF4-B56B-6EFF25F2648E}" dt="2022-01-17T09:34:12.453" v="867"/>
          <ac:inkMkLst>
            <pc:docMk/>
            <pc:sldMk cId="4185079530" sldId="298"/>
            <ac:inkMk id="90" creationId="{809DA45D-79D0-4F1A-9B54-3C431652153B}"/>
          </ac:inkMkLst>
        </pc:inkChg>
        <pc:inkChg chg="add">
          <ac:chgData name="Viet Anh Nguyen" userId="b95f61ff061388d5" providerId="LiveId" clId="{53E328E6-E103-4AF4-B56B-6EFF25F2648E}" dt="2022-01-17T09:34:21.317" v="868" actId="9405"/>
          <ac:inkMkLst>
            <pc:docMk/>
            <pc:sldMk cId="4185079530" sldId="298"/>
            <ac:inkMk id="91" creationId="{B2B72175-6F85-492B-BBBD-6E3E82931685}"/>
          </ac:inkMkLst>
        </pc:inkChg>
        <pc:inkChg chg="add del">
          <ac:chgData name="Viet Anh Nguyen" userId="b95f61ff061388d5" providerId="LiveId" clId="{53E328E6-E103-4AF4-B56B-6EFF25F2648E}" dt="2022-01-17T09:34:23.802" v="874"/>
          <ac:inkMkLst>
            <pc:docMk/>
            <pc:sldMk cId="4185079530" sldId="298"/>
            <ac:inkMk id="92" creationId="{463CA904-0719-40B8-8C76-F6CBCBB98BC1}"/>
          </ac:inkMkLst>
        </pc:inkChg>
        <pc:inkChg chg="add del">
          <ac:chgData name="Viet Anh Nguyen" userId="b95f61ff061388d5" providerId="LiveId" clId="{53E328E6-E103-4AF4-B56B-6EFF25F2648E}" dt="2022-01-17T09:34:23.802" v="874"/>
          <ac:inkMkLst>
            <pc:docMk/>
            <pc:sldMk cId="4185079530" sldId="298"/>
            <ac:inkMk id="93" creationId="{B158CCD6-49E7-411D-A986-EEB67BE95339}"/>
          </ac:inkMkLst>
        </pc:inkChg>
        <pc:inkChg chg="add del">
          <ac:chgData name="Viet Anh Nguyen" userId="b95f61ff061388d5" providerId="LiveId" clId="{53E328E6-E103-4AF4-B56B-6EFF25F2648E}" dt="2022-01-17T09:34:23.802" v="874"/>
          <ac:inkMkLst>
            <pc:docMk/>
            <pc:sldMk cId="4185079530" sldId="298"/>
            <ac:inkMk id="94" creationId="{88018011-BB38-4221-96B4-0ECCD8EE4C28}"/>
          </ac:inkMkLst>
        </pc:inkChg>
        <pc:inkChg chg="add del">
          <ac:chgData name="Viet Anh Nguyen" userId="b95f61ff061388d5" providerId="LiveId" clId="{53E328E6-E103-4AF4-B56B-6EFF25F2648E}" dt="2022-01-17T09:34:23.802" v="874"/>
          <ac:inkMkLst>
            <pc:docMk/>
            <pc:sldMk cId="4185079530" sldId="298"/>
            <ac:inkMk id="95" creationId="{2E8FEBD5-9B8D-4F91-9779-F9AB748B1187}"/>
          </ac:inkMkLst>
        </pc:inkChg>
        <pc:inkChg chg="add del">
          <ac:chgData name="Viet Anh Nguyen" userId="b95f61ff061388d5" providerId="LiveId" clId="{53E328E6-E103-4AF4-B56B-6EFF25F2648E}" dt="2022-01-17T09:34:23.802" v="874"/>
          <ac:inkMkLst>
            <pc:docMk/>
            <pc:sldMk cId="4185079530" sldId="298"/>
            <ac:inkMk id="96" creationId="{498EAF80-69DD-4ED4-B223-349C1BC6DC79}"/>
          </ac:inkMkLst>
        </pc:inkChg>
        <pc:inkChg chg="add del">
          <ac:chgData name="Viet Anh Nguyen" userId="b95f61ff061388d5" providerId="LiveId" clId="{53E328E6-E103-4AF4-B56B-6EFF25F2648E}" dt="2022-01-17T09:34:28.618" v="889"/>
          <ac:inkMkLst>
            <pc:docMk/>
            <pc:sldMk cId="4185079530" sldId="298"/>
            <ac:inkMk id="97" creationId="{4239D8C5-8950-48C2-8A9A-5F569F303727}"/>
          </ac:inkMkLst>
        </pc:inkChg>
        <pc:inkChg chg="add del">
          <ac:chgData name="Viet Anh Nguyen" userId="b95f61ff061388d5" providerId="LiveId" clId="{53E328E6-E103-4AF4-B56B-6EFF25F2648E}" dt="2022-01-17T09:34:28.618" v="889"/>
          <ac:inkMkLst>
            <pc:docMk/>
            <pc:sldMk cId="4185079530" sldId="298"/>
            <ac:inkMk id="98" creationId="{8B649190-D467-4C91-9037-7ECA2092CBF7}"/>
          </ac:inkMkLst>
        </pc:inkChg>
        <pc:inkChg chg="add del">
          <ac:chgData name="Viet Anh Nguyen" userId="b95f61ff061388d5" providerId="LiveId" clId="{53E328E6-E103-4AF4-B56B-6EFF25F2648E}" dt="2022-01-17T09:34:28.618" v="889"/>
          <ac:inkMkLst>
            <pc:docMk/>
            <pc:sldMk cId="4185079530" sldId="298"/>
            <ac:inkMk id="99" creationId="{A37EF9E5-4FB5-460C-B695-54919A793023}"/>
          </ac:inkMkLst>
        </pc:inkChg>
        <pc:inkChg chg="add del">
          <ac:chgData name="Viet Anh Nguyen" userId="b95f61ff061388d5" providerId="LiveId" clId="{53E328E6-E103-4AF4-B56B-6EFF25F2648E}" dt="2022-01-17T09:34:28.618" v="889"/>
          <ac:inkMkLst>
            <pc:docMk/>
            <pc:sldMk cId="4185079530" sldId="298"/>
            <ac:inkMk id="100" creationId="{D126969B-B6B0-4C96-9C1C-44DE94B54206}"/>
          </ac:inkMkLst>
        </pc:inkChg>
        <pc:inkChg chg="add del">
          <ac:chgData name="Viet Anh Nguyen" userId="b95f61ff061388d5" providerId="LiveId" clId="{53E328E6-E103-4AF4-B56B-6EFF25F2648E}" dt="2022-01-17T09:34:28.618" v="889"/>
          <ac:inkMkLst>
            <pc:docMk/>
            <pc:sldMk cId="4185079530" sldId="298"/>
            <ac:inkMk id="101" creationId="{C10B5BDD-B095-4EE4-A1F3-D102DA969350}"/>
          </ac:inkMkLst>
        </pc:inkChg>
        <pc:inkChg chg="add del">
          <ac:chgData name="Viet Anh Nguyen" userId="b95f61ff061388d5" providerId="LiveId" clId="{53E328E6-E103-4AF4-B56B-6EFF25F2648E}" dt="2022-01-17T09:34:28.618" v="889"/>
          <ac:inkMkLst>
            <pc:docMk/>
            <pc:sldMk cId="4185079530" sldId="298"/>
            <ac:inkMk id="102" creationId="{3B6055EF-8BFC-427E-A303-4248B1187C80}"/>
          </ac:inkMkLst>
        </pc:inkChg>
        <pc:inkChg chg="add del">
          <ac:chgData name="Viet Anh Nguyen" userId="b95f61ff061388d5" providerId="LiveId" clId="{53E328E6-E103-4AF4-B56B-6EFF25F2648E}" dt="2022-01-17T09:34:28.618" v="889"/>
          <ac:inkMkLst>
            <pc:docMk/>
            <pc:sldMk cId="4185079530" sldId="298"/>
            <ac:inkMk id="103" creationId="{10932EBC-EEC9-4C6C-BEE3-BFEDCCA23198}"/>
          </ac:inkMkLst>
        </pc:inkChg>
        <pc:inkChg chg="add del">
          <ac:chgData name="Viet Anh Nguyen" userId="b95f61ff061388d5" providerId="LiveId" clId="{53E328E6-E103-4AF4-B56B-6EFF25F2648E}" dt="2022-01-17T09:34:28.618" v="889"/>
          <ac:inkMkLst>
            <pc:docMk/>
            <pc:sldMk cId="4185079530" sldId="298"/>
            <ac:inkMk id="104" creationId="{76A60E95-93DA-4B0D-9822-9C4B13A8565D}"/>
          </ac:inkMkLst>
        </pc:inkChg>
        <pc:inkChg chg="add del">
          <ac:chgData name="Viet Anh Nguyen" userId="b95f61ff061388d5" providerId="LiveId" clId="{53E328E6-E103-4AF4-B56B-6EFF25F2648E}" dt="2022-01-17T09:34:28.618" v="889"/>
          <ac:inkMkLst>
            <pc:docMk/>
            <pc:sldMk cId="4185079530" sldId="298"/>
            <ac:inkMk id="105" creationId="{923FCC45-B3B4-470B-8F5B-59A206F49234}"/>
          </ac:inkMkLst>
        </pc:inkChg>
        <pc:inkChg chg="add del">
          <ac:chgData name="Viet Anh Nguyen" userId="b95f61ff061388d5" providerId="LiveId" clId="{53E328E6-E103-4AF4-B56B-6EFF25F2648E}" dt="2022-01-17T09:34:28.618" v="889"/>
          <ac:inkMkLst>
            <pc:docMk/>
            <pc:sldMk cId="4185079530" sldId="298"/>
            <ac:inkMk id="106" creationId="{5ED80B17-1843-43A2-838D-7EFCE0277964}"/>
          </ac:inkMkLst>
        </pc:inkChg>
        <pc:inkChg chg="add del">
          <ac:chgData name="Viet Anh Nguyen" userId="b95f61ff061388d5" providerId="LiveId" clId="{53E328E6-E103-4AF4-B56B-6EFF25F2648E}" dt="2022-01-17T09:34:28.618" v="889"/>
          <ac:inkMkLst>
            <pc:docMk/>
            <pc:sldMk cId="4185079530" sldId="298"/>
            <ac:inkMk id="107" creationId="{E6B95413-6DA2-4D56-9FC3-A41C72776662}"/>
          </ac:inkMkLst>
        </pc:inkChg>
        <pc:inkChg chg="add del">
          <ac:chgData name="Viet Anh Nguyen" userId="b95f61ff061388d5" providerId="LiveId" clId="{53E328E6-E103-4AF4-B56B-6EFF25F2648E}" dt="2022-01-17T09:34:28.618" v="889"/>
          <ac:inkMkLst>
            <pc:docMk/>
            <pc:sldMk cId="4185079530" sldId="298"/>
            <ac:inkMk id="108" creationId="{0E1F9E9C-6A5B-4BFB-B031-BCAF21822DF7}"/>
          </ac:inkMkLst>
        </pc:inkChg>
        <pc:inkChg chg="add del">
          <ac:chgData name="Viet Anh Nguyen" userId="b95f61ff061388d5" providerId="LiveId" clId="{53E328E6-E103-4AF4-B56B-6EFF25F2648E}" dt="2022-01-17T09:34:28.618" v="889"/>
          <ac:inkMkLst>
            <pc:docMk/>
            <pc:sldMk cId="4185079530" sldId="298"/>
            <ac:inkMk id="109" creationId="{B38761B0-C7CC-42CE-A134-A984DA8064F5}"/>
          </ac:inkMkLst>
        </pc:inkChg>
        <pc:inkChg chg="add del">
          <ac:chgData name="Viet Anh Nguyen" userId="b95f61ff061388d5" providerId="LiveId" clId="{53E328E6-E103-4AF4-B56B-6EFF25F2648E}" dt="2022-01-17T09:34:28.618" v="889"/>
          <ac:inkMkLst>
            <pc:docMk/>
            <pc:sldMk cId="4185079530" sldId="298"/>
            <ac:inkMk id="110" creationId="{E59ACC80-21DB-4093-8B2D-7E2E380979C5}"/>
          </ac:inkMkLst>
        </pc:inkChg>
        <pc:inkChg chg="add del">
          <ac:chgData name="Viet Anh Nguyen" userId="b95f61ff061388d5" providerId="LiveId" clId="{53E328E6-E103-4AF4-B56B-6EFF25F2648E}" dt="2022-01-17T09:34:28.618" v="889"/>
          <ac:inkMkLst>
            <pc:docMk/>
            <pc:sldMk cId="4185079530" sldId="298"/>
            <ac:inkMk id="111" creationId="{626D2725-0454-4FEC-967E-35695C386441}"/>
          </ac:inkMkLst>
        </pc:inkChg>
        <pc:inkChg chg="add del">
          <ac:chgData name="Viet Anh Nguyen" userId="b95f61ff061388d5" providerId="LiveId" clId="{53E328E6-E103-4AF4-B56B-6EFF25F2648E}" dt="2022-01-17T09:34:29.759" v="892"/>
          <ac:inkMkLst>
            <pc:docMk/>
            <pc:sldMk cId="4185079530" sldId="298"/>
            <ac:inkMk id="112" creationId="{DEAEBBA7-972F-4A65-9C54-CEB830689164}"/>
          </ac:inkMkLst>
        </pc:inkChg>
        <pc:inkChg chg="add del">
          <ac:chgData name="Viet Anh Nguyen" userId="b95f61ff061388d5" providerId="LiveId" clId="{53E328E6-E103-4AF4-B56B-6EFF25F2648E}" dt="2022-01-17T09:34:29.759" v="892"/>
          <ac:inkMkLst>
            <pc:docMk/>
            <pc:sldMk cId="4185079530" sldId="298"/>
            <ac:inkMk id="113" creationId="{8ED1B236-C74F-4BFC-91C8-EFFF5EFBF56D}"/>
          </ac:inkMkLst>
        </pc:inkChg>
        <pc:inkChg chg="add del">
          <ac:chgData name="Viet Anh Nguyen" userId="b95f61ff061388d5" providerId="LiveId" clId="{53E328E6-E103-4AF4-B56B-6EFF25F2648E}" dt="2022-01-17T09:34:29.759" v="892"/>
          <ac:inkMkLst>
            <pc:docMk/>
            <pc:sldMk cId="4185079530" sldId="298"/>
            <ac:inkMk id="114" creationId="{9E53576F-2C38-4907-82D8-C44C98465B2C}"/>
          </ac:inkMkLst>
        </pc:inkChg>
        <pc:inkChg chg="add">
          <ac:chgData name="Viet Anh Nguyen" userId="b95f61ff061388d5" providerId="LiveId" clId="{53E328E6-E103-4AF4-B56B-6EFF25F2648E}" dt="2022-01-17T09:34:29.759" v="892"/>
          <ac:inkMkLst>
            <pc:docMk/>
            <pc:sldMk cId="4185079530" sldId="298"/>
            <ac:inkMk id="115" creationId="{A9110E86-05EB-46A7-9316-77A490184CD8}"/>
          </ac:inkMkLst>
        </pc:inkChg>
        <pc:inkChg chg="add del">
          <ac:chgData name="Viet Anh Nguyen" userId="b95f61ff061388d5" providerId="LiveId" clId="{53E328E6-E103-4AF4-B56B-6EFF25F2648E}" dt="2022-01-17T09:34:33.791" v="895"/>
          <ac:inkMkLst>
            <pc:docMk/>
            <pc:sldMk cId="4185079530" sldId="298"/>
            <ac:inkMk id="116" creationId="{8F073A2A-84F8-4DD3-BE83-43D38C014C46}"/>
          </ac:inkMkLst>
        </pc:inkChg>
        <pc:inkChg chg="add del">
          <ac:chgData name="Viet Anh Nguyen" userId="b95f61ff061388d5" providerId="LiveId" clId="{53E328E6-E103-4AF4-B56B-6EFF25F2648E}" dt="2022-01-17T09:34:33.791" v="895"/>
          <ac:inkMkLst>
            <pc:docMk/>
            <pc:sldMk cId="4185079530" sldId="298"/>
            <ac:inkMk id="117" creationId="{8691C156-345B-4BC7-A4AA-F73A05032111}"/>
          </ac:inkMkLst>
        </pc:inkChg>
        <pc:inkChg chg="add del">
          <ac:chgData name="Viet Anh Nguyen" userId="b95f61ff061388d5" providerId="LiveId" clId="{53E328E6-E103-4AF4-B56B-6EFF25F2648E}" dt="2022-01-17T09:34:35.790" v="897"/>
          <ac:inkMkLst>
            <pc:docMk/>
            <pc:sldMk cId="4185079530" sldId="298"/>
            <ac:inkMk id="118" creationId="{2D4CC4D4-1458-4584-BEDB-56E679E041A2}"/>
          </ac:inkMkLst>
        </pc:inkChg>
        <pc:inkChg chg="add del">
          <ac:chgData name="Viet Anh Nguyen" userId="b95f61ff061388d5" providerId="LiveId" clId="{53E328E6-E103-4AF4-B56B-6EFF25F2648E}" dt="2022-01-17T09:34:35.790" v="897"/>
          <ac:inkMkLst>
            <pc:docMk/>
            <pc:sldMk cId="4185079530" sldId="298"/>
            <ac:inkMk id="119" creationId="{3E34D4E5-0DCB-479A-862E-60077A8F0DD5}"/>
          </ac:inkMkLst>
        </pc:inkChg>
        <pc:inkChg chg="add">
          <ac:chgData name="Viet Anh Nguyen" userId="b95f61ff061388d5" providerId="LiveId" clId="{53E328E6-E103-4AF4-B56B-6EFF25F2648E}" dt="2022-01-17T09:34:35.790" v="897"/>
          <ac:inkMkLst>
            <pc:docMk/>
            <pc:sldMk cId="4185079530" sldId="298"/>
            <ac:inkMk id="120" creationId="{97149F77-71E7-45F0-9003-750DC5848FAC}"/>
          </ac:inkMkLst>
        </pc:inkChg>
      </pc:sldChg>
      <pc:sldChg chg="addSp delSp new mod">
        <pc:chgData name="Viet Anh Nguyen" userId="b95f61ff061388d5" providerId="LiveId" clId="{53E328E6-E103-4AF4-B56B-6EFF25F2648E}" dt="2022-01-17T09:54:59.284" v="1395"/>
        <pc:sldMkLst>
          <pc:docMk/>
          <pc:sldMk cId="3991846393" sldId="299"/>
        </pc:sldMkLst>
        <pc:inkChg chg="add del">
          <ac:chgData name="Viet Anh Nguyen" userId="b95f61ff061388d5" providerId="LiveId" clId="{53E328E6-E103-4AF4-B56B-6EFF25F2648E}" dt="2022-01-17T09:52:23.399" v="1336"/>
          <ac:inkMkLst>
            <pc:docMk/>
            <pc:sldMk cId="3991846393" sldId="299"/>
            <ac:inkMk id="2" creationId="{7C08736B-C521-420A-8D5F-D6EEFBB9BB7C}"/>
          </ac:inkMkLst>
        </pc:inkChg>
        <pc:inkChg chg="add del">
          <ac:chgData name="Viet Anh Nguyen" userId="b95f61ff061388d5" providerId="LiveId" clId="{53E328E6-E103-4AF4-B56B-6EFF25F2648E}" dt="2022-01-17T09:52:23.399" v="1336"/>
          <ac:inkMkLst>
            <pc:docMk/>
            <pc:sldMk cId="3991846393" sldId="299"/>
            <ac:inkMk id="3" creationId="{1FB7B51C-E133-4945-BB10-7CCB1B3A488D}"/>
          </ac:inkMkLst>
        </pc:inkChg>
        <pc:inkChg chg="add del">
          <ac:chgData name="Viet Anh Nguyen" userId="b95f61ff061388d5" providerId="LiveId" clId="{53E328E6-E103-4AF4-B56B-6EFF25F2648E}" dt="2022-01-17T09:52:23.399" v="1336"/>
          <ac:inkMkLst>
            <pc:docMk/>
            <pc:sldMk cId="3991846393" sldId="299"/>
            <ac:inkMk id="4" creationId="{B31F1302-7D5B-4C85-AC05-35C17146735D}"/>
          </ac:inkMkLst>
        </pc:inkChg>
        <pc:inkChg chg="add del">
          <ac:chgData name="Viet Anh Nguyen" userId="b95f61ff061388d5" providerId="LiveId" clId="{53E328E6-E103-4AF4-B56B-6EFF25F2648E}" dt="2022-01-17T09:52:23.399" v="1336"/>
          <ac:inkMkLst>
            <pc:docMk/>
            <pc:sldMk cId="3991846393" sldId="299"/>
            <ac:inkMk id="5" creationId="{2EE42EF9-652D-4FD5-B324-D26236F3795D}"/>
          </ac:inkMkLst>
        </pc:inkChg>
        <pc:inkChg chg="add del">
          <ac:chgData name="Viet Anh Nguyen" userId="b95f61ff061388d5" providerId="LiveId" clId="{53E328E6-E103-4AF4-B56B-6EFF25F2648E}" dt="2022-01-17T09:52:23.399" v="1336"/>
          <ac:inkMkLst>
            <pc:docMk/>
            <pc:sldMk cId="3991846393" sldId="299"/>
            <ac:inkMk id="6" creationId="{CE11A05F-7192-4A0D-862B-BE17DCCCC314}"/>
          </ac:inkMkLst>
        </pc:inkChg>
        <pc:inkChg chg="add del">
          <ac:chgData name="Viet Anh Nguyen" userId="b95f61ff061388d5" providerId="LiveId" clId="{53E328E6-E103-4AF4-B56B-6EFF25F2648E}" dt="2022-01-17T09:52:26.135" v="1342"/>
          <ac:inkMkLst>
            <pc:docMk/>
            <pc:sldMk cId="3991846393" sldId="299"/>
            <ac:inkMk id="7" creationId="{6445C72F-A985-4DA7-93BB-C58C42553B15}"/>
          </ac:inkMkLst>
        </pc:inkChg>
        <pc:inkChg chg="add del">
          <ac:chgData name="Viet Anh Nguyen" userId="b95f61ff061388d5" providerId="LiveId" clId="{53E328E6-E103-4AF4-B56B-6EFF25F2648E}" dt="2022-01-17T09:52:26.135" v="1342"/>
          <ac:inkMkLst>
            <pc:docMk/>
            <pc:sldMk cId="3991846393" sldId="299"/>
            <ac:inkMk id="8" creationId="{C6C59316-1414-4AE4-BAEE-683458B176F1}"/>
          </ac:inkMkLst>
        </pc:inkChg>
        <pc:inkChg chg="add del">
          <ac:chgData name="Viet Anh Nguyen" userId="b95f61ff061388d5" providerId="LiveId" clId="{53E328E6-E103-4AF4-B56B-6EFF25F2648E}" dt="2022-01-17T09:52:26.135" v="1342"/>
          <ac:inkMkLst>
            <pc:docMk/>
            <pc:sldMk cId="3991846393" sldId="299"/>
            <ac:inkMk id="9" creationId="{091D404F-7E0E-40DA-A8F6-E968E496DA95}"/>
          </ac:inkMkLst>
        </pc:inkChg>
        <pc:inkChg chg="add del">
          <ac:chgData name="Viet Anh Nguyen" userId="b95f61ff061388d5" providerId="LiveId" clId="{53E328E6-E103-4AF4-B56B-6EFF25F2648E}" dt="2022-01-17T09:52:26.135" v="1342"/>
          <ac:inkMkLst>
            <pc:docMk/>
            <pc:sldMk cId="3991846393" sldId="299"/>
            <ac:inkMk id="10" creationId="{B9843A99-EF38-4D33-92BB-60B3A4133CC1}"/>
          </ac:inkMkLst>
        </pc:inkChg>
        <pc:inkChg chg="add del">
          <ac:chgData name="Viet Anh Nguyen" userId="b95f61ff061388d5" providerId="LiveId" clId="{53E328E6-E103-4AF4-B56B-6EFF25F2648E}" dt="2022-01-17T09:52:26.135" v="1342"/>
          <ac:inkMkLst>
            <pc:docMk/>
            <pc:sldMk cId="3991846393" sldId="299"/>
            <ac:inkMk id="11" creationId="{F1E830DC-D9EF-4F19-96AA-AA7C7110E0AA}"/>
          </ac:inkMkLst>
        </pc:inkChg>
        <pc:inkChg chg="add del">
          <ac:chgData name="Viet Anh Nguyen" userId="b95f61ff061388d5" providerId="LiveId" clId="{53E328E6-E103-4AF4-B56B-6EFF25F2648E}" dt="2022-01-17T09:52:26.135" v="1342"/>
          <ac:inkMkLst>
            <pc:docMk/>
            <pc:sldMk cId="3991846393" sldId="299"/>
            <ac:inkMk id="12" creationId="{C0C99032-437C-4161-9BEB-97829E7383F3}"/>
          </ac:inkMkLst>
        </pc:inkChg>
        <pc:inkChg chg="add">
          <ac:chgData name="Viet Anh Nguyen" userId="b95f61ff061388d5" providerId="LiveId" clId="{53E328E6-E103-4AF4-B56B-6EFF25F2648E}" dt="2022-01-17T09:52:26.135" v="1342"/>
          <ac:inkMkLst>
            <pc:docMk/>
            <pc:sldMk cId="3991846393" sldId="299"/>
            <ac:inkMk id="13" creationId="{1E74BAAF-D2CC-40F6-BF79-78BF16B0CE44}"/>
          </ac:inkMkLst>
        </pc:inkChg>
        <pc:inkChg chg="add">
          <ac:chgData name="Viet Anh Nguyen" userId="b95f61ff061388d5" providerId="LiveId" clId="{53E328E6-E103-4AF4-B56B-6EFF25F2648E}" dt="2022-01-17T09:52:26.135" v="1342"/>
          <ac:inkMkLst>
            <pc:docMk/>
            <pc:sldMk cId="3991846393" sldId="299"/>
            <ac:inkMk id="14" creationId="{1D4BC173-7A02-4B75-8DF1-D46D7AD0CD25}"/>
          </ac:inkMkLst>
        </pc:inkChg>
        <pc:inkChg chg="add">
          <ac:chgData name="Viet Anh Nguyen" userId="b95f61ff061388d5" providerId="LiveId" clId="{53E328E6-E103-4AF4-B56B-6EFF25F2648E}" dt="2022-01-17T09:52:30.331" v="1343" actId="9405"/>
          <ac:inkMkLst>
            <pc:docMk/>
            <pc:sldMk cId="3991846393" sldId="299"/>
            <ac:inkMk id="15" creationId="{6F49DAA1-6784-4917-AB9D-D6596B8BC13A}"/>
          </ac:inkMkLst>
        </pc:inkChg>
        <pc:inkChg chg="add">
          <ac:chgData name="Viet Anh Nguyen" userId="b95f61ff061388d5" providerId="LiveId" clId="{53E328E6-E103-4AF4-B56B-6EFF25F2648E}" dt="2022-01-17T09:52:30.697" v="1344" actId="9405"/>
          <ac:inkMkLst>
            <pc:docMk/>
            <pc:sldMk cId="3991846393" sldId="299"/>
            <ac:inkMk id="16" creationId="{B3EB7D11-3B26-4808-8CE6-B3A3E0FE6BAF}"/>
          </ac:inkMkLst>
        </pc:inkChg>
        <pc:inkChg chg="add del">
          <ac:chgData name="Viet Anh Nguyen" userId="b95f61ff061388d5" providerId="LiveId" clId="{53E328E6-E103-4AF4-B56B-6EFF25F2648E}" dt="2022-01-17T09:52:32.288" v="1348"/>
          <ac:inkMkLst>
            <pc:docMk/>
            <pc:sldMk cId="3991846393" sldId="299"/>
            <ac:inkMk id="17" creationId="{99DC310A-0393-4942-8E04-271E06E9F0D5}"/>
          </ac:inkMkLst>
        </pc:inkChg>
        <pc:inkChg chg="add del">
          <ac:chgData name="Viet Anh Nguyen" userId="b95f61ff061388d5" providerId="LiveId" clId="{53E328E6-E103-4AF4-B56B-6EFF25F2648E}" dt="2022-01-17T09:52:32.288" v="1348"/>
          <ac:inkMkLst>
            <pc:docMk/>
            <pc:sldMk cId="3991846393" sldId="299"/>
            <ac:inkMk id="18" creationId="{B1B9EFBC-DFEF-41F4-A8C9-A3319BC7126A}"/>
          </ac:inkMkLst>
        </pc:inkChg>
        <pc:inkChg chg="add del">
          <ac:chgData name="Viet Anh Nguyen" userId="b95f61ff061388d5" providerId="LiveId" clId="{53E328E6-E103-4AF4-B56B-6EFF25F2648E}" dt="2022-01-17T09:52:32.288" v="1348"/>
          <ac:inkMkLst>
            <pc:docMk/>
            <pc:sldMk cId="3991846393" sldId="299"/>
            <ac:inkMk id="19" creationId="{0352EE07-7B0C-42E8-9EAA-B278BD6CD292}"/>
          </ac:inkMkLst>
        </pc:inkChg>
        <pc:inkChg chg="add">
          <ac:chgData name="Viet Anh Nguyen" userId="b95f61ff061388d5" providerId="LiveId" clId="{53E328E6-E103-4AF4-B56B-6EFF25F2648E}" dt="2022-01-17T09:52:32.288" v="1348"/>
          <ac:inkMkLst>
            <pc:docMk/>
            <pc:sldMk cId="3991846393" sldId="299"/>
            <ac:inkMk id="20" creationId="{35A5F86F-1253-4B31-B0BD-6A8C5ABB5160}"/>
          </ac:inkMkLst>
        </pc:inkChg>
        <pc:inkChg chg="add del">
          <ac:chgData name="Viet Anh Nguyen" userId="b95f61ff061388d5" providerId="LiveId" clId="{53E328E6-E103-4AF4-B56B-6EFF25F2648E}" dt="2022-01-17T09:52:33.447" v="1351"/>
          <ac:inkMkLst>
            <pc:docMk/>
            <pc:sldMk cId="3991846393" sldId="299"/>
            <ac:inkMk id="21" creationId="{263539BD-AE8C-47A4-9649-640879E008F6}"/>
          </ac:inkMkLst>
        </pc:inkChg>
        <pc:inkChg chg="add del">
          <ac:chgData name="Viet Anh Nguyen" userId="b95f61ff061388d5" providerId="LiveId" clId="{53E328E6-E103-4AF4-B56B-6EFF25F2648E}" dt="2022-01-17T09:52:33.447" v="1351"/>
          <ac:inkMkLst>
            <pc:docMk/>
            <pc:sldMk cId="3991846393" sldId="299"/>
            <ac:inkMk id="22" creationId="{3AE1562D-515E-40E9-94E4-E196B9BC6851}"/>
          </ac:inkMkLst>
        </pc:inkChg>
        <pc:inkChg chg="add">
          <ac:chgData name="Viet Anh Nguyen" userId="b95f61ff061388d5" providerId="LiveId" clId="{53E328E6-E103-4AF4-B56B-6EFF25F2648E}" dt="2022-01-17T09:52:33.447" v="1351"/>
          <ac:inkMkLst>
            <pc:docMk/>
            <pc:sldMk cId="3991846393" sldId="299"/>
            <ac:inkMk id="23" creationId="{7243ACB0-2CEF-471A-96A8-AA9C491E28F6}"/>
          </ac:inkMkLst>
        </pc:inkChg>
        <pc:inkChg chg="add del">
          <ac:chgData name="Viet Anh Nguyen" userId="b95f61ff061388d5" providerId="LiveId" clId="{53E328E6-E103-4AF4-B56B-6EFF25F2648E}" dt="2022-01-17T09:52:38.076" v="1354"/>
          <ac:inkMkLst>
            <pc:docMk/>
            <pc:sldMk cId="3991846393" sldId="299"/>
            <ac:inkMk id="24" creationId="{5A769C01-F272-4F73-8D59-545B42789546}"/>
          </ac:inkMkLst>
        </pc:inkChg>
        <pc:inkChg chg="add del">
          <ac:chgData name="Viet Anh Nguyen" userId="b95f61ff061388d5" providerId="LiveId" clId="{53E328E6-E103-4AF4-B56B-6EFF25F2648E}" dt="2022-01-17T09:52:38.076" v="1354"/>
          <ac:inkMkLst>
            <pc:docMk/>
            <pc:sldMk cId="3991846393" sldId="299"/>
            <ac:inkMk id="25" creationId="{15C9242B-BA6E-4E0A-B742-0724B1F5DBCD}"/>
          </ac:inkMkLst>
        </pc:inkChg>
        <pc:inkChg chg="add del">
          <ac:chgData name="Viet Anh Nguyen" userId="b95f61ff061388d5" providerId="LiveId" clId="{53E328E6-E103-4AF4-B56B-6EFF25F2648E}" dt="2022-01-17T09:52:38.872" v="1356"/>
          <ac:inkMkLst>
            <pc:docMk/>
            <pc:sldMk cId="3991846393" sldId="299"/>
            <ac:inkMk id="26" creationId="{6EF088CA-56EA-46FD-8BE0-E8835375A1D0}"/>
          </ac:inkMkLst>
        </pc:inkChg>
        <pc:inkChg chg="add del">
          <ac:chgData name="Viet Anh Nguyen" userId="b95f61ff061388d5" providerId="LiveId" clId="{53E328E6-E103-4AF4-B56B-6EFF25F2648E}" dt="2022-01-17T09:52:38.872" v="1356"/>
          <ac:inkMkLst>
            <pc:docMk/>
            <pc:sldMk cId="3991846393" sldId="299"/>
            <ac:inkMk id="27" creationId="{8E5DF78A-58D3-43B1-8DBF-5F988AEE3F09}"/>
          </ac:inkMkLst>
        </pc:inkChg>
        <pc:inkChg chg="add del">
          <ac:chgData name="Viet Anh Nguyen" userId="b95f61ff061388d5" providerId="LiveId" clId="{53E328E6-E103-4AF4-B56B-6EFF25F2648E}" dt="2022-01-17T09:52:41.047" v="1362"/>
          <ac:inkMkLst>
            <pc:docMk/>
            <pc:sldMk cId="3991846393" sldId="299"/>
            <ac:inkMk id="28" creationId="{B234654C-DB85-44A1-B8CA-F95DD2C98566}"/>
          </ac:inkMkLst>
        </pc:inkChg>
        <pc:inkChg chg="add del">
          <ac:chgData name="Viet Anh Nguyen" userId="b95f61ff061388d5" providerId="LiveId" clId="{53E328E6-E103-4AF4-B56B-6EFF25F2648E}" dt="2022-01-17T09:52:41.047" v="1362"/>
          <ac:inkMkLst>
            <pc:docMk/>
            <pc:sldMk cId="3991846393" sldId="299"/>
            <ac:inkMk id="29" creationId="{E1C9F1A6-6141-4D26-8532-F051DA7C23FA}"/>
          </ac:inkMkLst>
        </pc:inkChg>
        <pc:inkChg chg="add del">
          <ac:chgData name="Viet Anh Nguyen" userId="b95f61ff061388d5" providerId="LiveId" clId="{53E328E6-E103-4AF4-B56B-6EFF25F2648E}" dt="2022-01-17T09:52:41.047" v="1362"/>
          <ac:inkMkLst>
            <pc:docMk/>
            <pc:sldMk cId="3991846393" sldId="299"/>
            <ac:inkMk id="30" creationId="{A1A9BD75-E826-4F1D-BB86-D4E8E49C68A5}"/>
          </ac:inkMkLst>
        </pc:inkChg>
        <pc:inkChg chg="add del">
          <ac:chgData name="Viet Anh Nguyen" userId="b95f61ff061388d5" providerId="LiveId" clId="{53E328E6-E103-4AF4-B56B-6EFF25F2648E}" dt="2022-01-17T09:52:41.047" v="1362"/>
          <ac:inkMkLst>
            <pc:docMk/>
            <pc:sldMk cId="3991846393" sldId="299"/>
            <ac:inkMk id="31" creationId="{BE23683D-6BD1-451B-B361-928E0DC74E28}"/>
          </ac:inkMkLst>
        </pc:inkChg>
        <pc:inkChg chg="add del">
          <ac:chgData name="Viet Anh Nguyen" userId="b95f61ff061388d5" providerId="LiveId" clId="{53E328E6-E103-4AF4-B56B-6EFF25F2648E}" dt="2022-01-17T09:52:41.047" v="1362"/>
          <ac:inkMkLst>
            <pc:docMk/>
            <pc:sldMk cId="3991846393" sldId="299"/>
            <ac:inkMk id="32" creationId="{B284ADF1-7221-4C68-A0CD-DC243662721F}"/>
          </ac:inkMkLst>
        </pc:inkChg>
        <pc:inkChg chg="add del">
          <ac:chgData name="Viet Anh Nguyen" userId="b95f61ff061388d5" providerId="LiveId" clId="{53E328E6-E103-4AF4-B56B-6EFF25F2648E}" dt="2022-01-17T09:52:41.047" v="1362"/>
          <ac:inkMkLst>
            <pc:docMk/>
            <pc:sldMk cId="3991846393" sldId="299"/>
            <ac:inkMk id="33" creationId="{13006221-227D-416B-A94E-31CF0F77949B}"/>
          </ac:inkMkLst>
        </pc:inkChg>
        <pc:inkChg chg="add del">
          <ac:chgData name="Viet Anh Nguyen" userId="b95f61ff061388d5" providerId="LiveId" clId="{53E328E6-E103-4AF4-B56B-6EFF25F2648E}" dt="2022-01-17T09:52:42.719" v="1367"/>
          <ac:inkMkLst>
            <pc:docMk/>
            <pc:sldMk cId="3991846393" sldId="299"/>
            <ac:inkMk id="34" creationId="{89AE4D13-7680-4589-A260-266CF75B7C3D}"/>
          </ac:inkMkLst>
        </pc:inkChg>
        <pc:inkChg chg="add del">
          <ac:chgData name="Viet Anh Nguyen" userId="b95f61ff061388d5" providerId="LiveId" clId="{53E328E6-E103-4AF4-B56B-6EFF25F2648E}" dt="2022-01-17T09:52:42.719" v="1367"/>
          <ac:inkMkLst>
            <pc:docMk/>
            <pc:sldMk cId="3991846393" sldId="299"/>
            <ac:inkMk id="35" creationId="{A475C678-5090-4862-8CAF-341B411EA414}"/>
          </ac:inkMkLst>
        </pc:inkChg>
        <pc:inkChg chg="add del">
          <ac:chgData name="Viet Anh Nguyen" userId="b95f61ff061388d5" providerId="LiveId" clId="{53E328E6-E103-4AF4-B56B-6EFF25F2648E}" dt="2022-01-17T09:52:42.719" v="1367"/>
          <ac:inkMkLst>
            <pc:docMk/>
            <pc:sldMk cId="3991846393" sldId="299"/>
            <ac:inkMk id="36" creationId="{BC5C606F-8D5E-4050-94B6-02C723D68969}"/>
          </ac:inkMkLst>
        </pc:inkChg>
        <pc:inkChg chg="add del">
          <ac:chgData name="Viet Anh Nguyen" userId="b95f61ff061388d5" providerId="LiveId" clId="{53E328E6-E103-4AF4-B56B-6EFF25F2648E}" dt="2022-01-17T09:52:42.719" v="1367"/>
          <ac:inkMkLst>
            <pc:docMk/>
            <pc:sldMk cId="3991846393" sldId="299"/>
            <ac:inkMk id="37" creationId="{3766DEC5-421C-4398-8615-1F29023FB0CA}"/>
          </ac:inkMkLst>
        </pc:inkChg>
        <pc:inkChg chg="add del">
          <ac:chgData name="Viet Anh Nguyen" userId="b95f61ff061388d5" providerId="LiveId" clId="{53E328E6-E103-4AF4-B56B-6EFF25F2648E}" dt="2022-01-17T09:52:42.719" v="1367"/>
          <ac:inkMkLst>
            <pc:docMk/>
            <pc:sldMk cId="3991846393" sldId="299"/>
            <ac:inkMk id="38" creationId="{9725703C-114C-40BE-A686-637230E5B678}"/>
          </ac:inkMkLst>
        </pc:inkChg>
        <pc:inkChg chg="add del">
          <ac:chgData name="Viet Anh Nguyen" userId="b95f61ff061388d5" providerId="LiveId" clId="{53E328E6-E103-4AF4-B56B-6EFF25F2648E}" dt="2022-01-17T09:52:44.822" v="1373"/>
          <ac:inkMkLst>
            <pc:docMk/>
            <pc:sldMk cId="3991846393" sldId="299"/>
            <ac:inkMk id="39" creationId="{4ECF5B2E-4FAF-429C-A6EB-30150D88AB66}"/>
          </ac:inkMkLst>
        </pc:inkChg>
        <pc:inkChg chg="add del">
          <ac:chgData name="Viet Anh Nguyen" userId="b95f61ff061388d5" providerId="LiveId" clId="{53E328E6-E103-4AF4-B56B-6EFF25F2648E}" dt="2022-01-17T09:52:44.822" v="1373"/>
          <ac:inkMkLst>
            <pc:docMk/>
            <pc:sldMk cId="3991846393" sldId="299"/>
            <ac:inkMk id="40" creationId="{8522F33C-50D8-41B5-AB2F-9BB6FEB54E5A}"/>
          </ac:inkMkLst>
        </pc:inkChg>
        <pc:inkChg chg="add del">
          <ac:chgData name="Viet Anh Nguyen" userId="b95f61ff061388d5" providerId="LiveId" clId="{53E328E6-E103-4AF4-B56B-6EFF25F2648E}" dt="2022-01-17T09:52:44.822" v="1373"/>
          <ac:inkMkLst>
            <pc:docMk/>
            <pc:sldMk cId="3991846393" sldId="299"/>
            <ac:inkMk id="41" creationId="{571AB963-928A-4E31-9247-50442E2161AE}"/>
          </ac:inkMkLst>
        </pc:inkChg>
        <pc:inkChg chg="add del">
          <ac:chgData name="Viet Anh Nguyen" userId="b95f61ff061388d5" providerId="LiveId" clId="{53E328E6-E103-4AF4-B56B-6EFF25F2648E}" dt="2022-01-17T09:52:44.822" v="1373"/>
          <ac:inkMkLst>
            <pc:docMk/>
            <pc:sldMk cId="3991846393" sldId="299"/>
            <ac:inkMk id="42" creationId="{AF6A6C90-3A2C-429E-A2C0-5CC6EF37F37F}"/>
          </ac:inkMkLst>
        </pc:inkChg>
        <pc:inkChg chg="add del">
          <ac:chgData name="Viet Anh Nguyen" userId="b95f61ff061388d5" providerId="LiveId" clId="{53E328E6-E103-4AF4-B56B-6EFF25F2648E}" dt="2022-01-17T09:52:44.822" v="1373"/>
          <ac:inkMkLst>
            <pc:docMk/>
            <pc:sldMk cId="3991846393" sldId="299"/>
            <ac:inkMk id="43" creationId="{C4314A78-02A8-4310-9C5D-85059EEFB1F3}"/>
          </ac:inkMkLst>
        </pc:inkChg>
        <pc:inkChg chg="add del">
          <ac:chgData name="Viet Anh Nguyen" userId="b95f61ff061388d5" providerId="LiveId" clId="{53E328E6-E103-4AF4-B56B-6EFF25F2648E}" dt="2022-01-17T09:52:44.822" v="1373"/>
          <ac:inkMkLst>
            <pc:docMk/>
            <pc:sldMk cId="3991846393" sldId="299"/>
            <ac:inkMk id="44" creationId="{3C23912C-295E-4E52-B8AF-8718B2C8DEF0}"/>
          </ac:inkMkLst>
        </pc:inkChg>
        <pc:inkChg chg="add del">
          <ac:chgData name="Viet Anh Nguyen" userId="b95f61ff061388d5" providerId="LiveId" clId="{53E328E6-E103-4AF4-B56B-6EFF25F2648E}" dt="2022-01-17T09:52:44.822" v="1373"/>
          <ac:inkMkLst>
            <pc:docMk/>
            <pc:sldMk cId="3991846393" sldId="299"/>
            <ac:inkMk id="45" creationId="{3754745F-5E8D-4DA9-9DA4-02FB113562BD}"/>
          </ac:inkMkLst>
        </pc:inkChg>
        <pc:inkChg chg="add">
          <ac:chgData name="Viet Anh Nguyen" userId="b95f61ff061388d5" providerId="LiveId" clId="{53E328E6-E103-4AF4-B56B-6EFF25F2648E}" dt="2022-01-17T09:52:44.822" v="1373"/>
          <ac:inkMkLst>
            <pc:docMk/>
            <pc:sldMk cId="3991846393" sldId="299"/>
            <ac:inkMk id="46" creationId="{85E4239F-DDA5-423F-8F52-ABC102284B3D}"/>
          </ac:inkMkLst>
        </pc:inkChg>
        <pc:inkChg chg="add">
          <ac:chgData name="Viet Anh Nguyen" userId="b95f61ff061388d5" providerId="LiveId" clId="{53E328E6-E103-4AF4-B56B-6EFF25F2648E}" dt="2022-01-17T09:53:00.360" v="1374" actId="9405"/>
          <ac:inkMkLst>
            <pc:docMk/>
            <pc:sldMk cId="3991846393" sldId="299"/>
            <ac:inkMk id="47" creationId="{72E7298D-9210-4074-A284-C79DC9272101}"/>
          </ac:inkMkLst>
        </pc:inkChg>
        <pc:inkChg chg="add del">
          <ac:chgData name="Viet Anh Nguyen" userId="b95f61ff061388d5" providerId="LiveId" clId="{53E328E6-E103-4AF4-B56B-6EFF25F2648E}" dt="2022-01-17T09:53:09.699" v="1377"/>
          <ac:inkMkLst>
            <pc:docMk/>
            <pc:sldMk cId="3991846393" sldId="299"/>
            <ac:inkMk id="48" creationId="{DA6EB5F9-C8FC-458D-83A8-E9A5A806272E}"/>
          </ac:inkMkLst>
        </pc:inkChg>
        <pc:inkChg chg="add del">
          <ac:chgData name="Viet Anh Nguyen" userId="b95f61ff061388d5" providerId="LiveId" clId="{53E328E6-E103-4AF4-B56B-6EFF25F2648E}" dt="2022-01-17T09:53:09.699" v="1377"/>
          <ac:inkMkLst>
            <pc:docMk/>
            <pc:sldMk cId="3991846393" sldId="299"/>
            <ac:inkMk id="49" creationId="{006DC771-4C76-42F4-A5B6-58E35C1A61B1}"/>
          </ac:inkMkLst>
        </pc:inkChg>
        <pc:inkChg chg="add del">
          <ac:chgData name="Viet Anh Nguyen" userId="b95f61ff061388d5" providerId="LiveId" clId="{53E328E6-E103-4AF4-B56B-6EFF25F2648E}" dt="2022-01-17T09:53:12.147" v="1381"/>
          <ac:inkMkLst>
            <pc:docMk/>
            <pc:sldMk cId="3991846393" sldId="299"/>
            <ac:inkMk id="50" creationId="{A6517C90-6075-4E22-88CC-1A8B242EDC88}"/>
          </ac:inkMkLst>
        </pc:inkChg>
        <pc:inkChg chg="add del">
          <ac:chgData name="Viet Anh Nguyen" userId="b95f61ff061388d5" providerId="LiveId" clId="{53E328E6-E103-4AF4-B56B-6EFF25F2648E}" dt="2022-01-17T09:53:12.147" v="1381"/>
          <ac:inkMkLst>
            <pc:docMk/>
            <pc:sldMk cId="3991846393" sldId="299"/>
            <ac:inkMk id="51" creationId="{A655D4A1-42B0-42CD-A22A-E48E40EEA2BB}"/>
          </ac:inkMkLst>
        </pc:inkChg>
        <pc:inkChg chg="add del">
          <ac:chgData name="Viet Anh Nguyen" userId="b95f61ff061388d5" providerId="LiveId" clId="{53E328E6-E103-4AF4-B56B-6EFF25F2648E}" dt="2022-01-17T09:53:12.147" v="1381"/>
          <ac:inkMkLst>
            <pc:docMk/>
            <pc:sldMk cId="3991846393" sldId="299"/>
            <ac:inkMk id="52" creationId="{C28F4EFA-44E4-40D9-A837-9DBBF2F46455}"/>
          </ac:inkMkLst>
        </pc:inkChg>
        <pc:inkChg chg="add del">
          <ac:chgData name="Viet Anh Nguyen" userId="b95f61ff061388d5" providerId="LiveId" clId="{53E328E6-E103-4AF4-B56B-6EFF25F2648E}" dt="2022-01-17T09:53:12.147" v="1381"/>
          <ac:inkMkLst>
            <pc:docMk/>
            <pc:sldMk cId="3991846393" sldId="299"/>
            <ac:inkMk id="53" creationId="{2B2F3B48-7371-4C2E-A98A-B1EDFA04141D}"/>
          </ac:inkMkLst>
        </pc:inkChg>
        <pc:inkChg chg="add">
          <ac:chgData name="Viet Anh Nguyen" userId="b95f61ff061388d5" providerId="LiveId" clId="{53E328E6-E103-4AF4-B56B-6EFF25F2648E}" dt="2022-01-17T09:53:12.147" v="1381"/>
          <ac:inkMkLst>
            <pc:docMk/>
            <pc:sldMk cId="3991846393" sldId="299"/>
            <ac:inkMk id="54" creationId="{4E43E3FA-020B-4437-8519-EAEA3CE80541}"/>
          </ac:inkMkLst>
        </pc:inkChg>
        <pc:inkChg chg="add del">
          <ac:chgData name="Viet Anh Nguyen" userId="b95f61ff061388d5" providerId="LiveId" clId="{53E328E6-E103-4AF4-B56B-6EFF25F2648E}" dt="2022-01-17T09:54:54.483" v="1387"/>
          <ac:inkMkLst>
            <pc:docMk/>
            <pc:sldMk cId="3991846393" sldId="299"/>
            <ac:inkMk id="55" creationId="{C6FD85BF-FD02-4603-8210-1A6D337D4C47}"/>
          </ac:inkMkLst>
        </pc:inkChg>
        <pc:inkChg chg="add del">
          <ac:chgData name="Viet Anh Nguyen" userId="b95f61ff061388d5" providerId="LiveId" clId="{53E328E6-E103-4AF4-B56B-6EFF25F2648E}" dt="2022-01-17T09:54:54.483" v="1387"/>
          <ac:inkMkLst>
            <pc:docMk/>
            <pc:sldMk cId="3991846393" sldId="299"/>
            <ac:inkMk id="56" creationId="{B459FBD3-BFC7-4570-9F79-637EC3911D1C}"/>
          </ac:inkMkLst>
        </pc:inkChg>
        <pc:inkChg chg="add del">
          <ac:chgData name="Viet Anh Nguyen" userId="b95f61ff061388d5" providerId="LiveId" clId="{53E328E6-E103-4AF4-B56B-6EFF25F2648E}" dt="2022-01-17T09:54:54.483" v="1387"/>
          <ac:inkMkLst>
            <pc:docMk/>
            <pc:sldMk cId="3991846393" sldId="299"/>
            <ac:inkMk id="57" creationId="{D6147A57-9926-4D4D-A4E2-DEEEFC5CD37B}"/>
          </ac:inkMkLst>
        </pc:inkChg>
        <pc:inkChg chg="add del">
          <ac:chgData name="Viet Anh Nguyen" userId="b95f61ff061388d5" providerId="LiveId" clId="{53E328E6-E103-4AF4-B56B-6EFF25F2648E}" dt="2022-01-17T09:54:54.483" v="1387"/>
          <ac:inkMkLst>
            <pc:docMk/>
            <pc:sldMk cId="3991846393" sldId="299"/>
            <ac:inkMk id="58" creationId="{B6F578E2-D155-4664-9057-188E484CAA9E}"/>
          </ac:inkMkLst>
        </pc:inkChg>
        <pc:inkChg chg="add del">
          <ac:chgData name="Viet Anh Nguyen" userId="b95f61ff061388d5" providerId="LiveId" clId="{53E328E6-E103-4AF4-B56B-6EFF25F2648E}" dt="2022-01-17T09:54:54.483" v="1387"/>
          <ac:inkMkLst>
            <pc:docMk/>
            <pc:sldMk cId="3991846393" sldId="299"/>
            <ac:inkMk id="59" creationId="{11A36BCA-13FB-4F49-A0C9-F78457322331}"/>
          </ac:inkMkLst>
        </pc:inkChg>
        <pc:inkChg chg="add">
          <ac:chgData name="Viet Anh Nguyen" userId="b95f61ff061388d5" providerId="LiveId" clId="{53E328E6-E103-4AF4-B56B-6EFF25F2648E}" dt="2022-01-17T09:54:54.483" v="1387"/>
          <ac:inkMkLst>
            <pc:docMk/>
            <pc:sldMk cId="3991846393" sldId="299"/>
            <ac:inkMk id="60" creationId="{BFCFA09E-C55B-4AF4-B5D2-BE80C8C2405A}"/>
          </ac:inkMkLst>
        </pc:inkChg>
        <pc:inkChg chg="add del">
          <ac:chgData name="Viet Anh Nguyen" userId="b95f61ff061388d5" providerId="LiveId" clId="{53E328E6-E103-4AF4-B56B-6EFF25F2648E}" dt="2022-01-17T09:54:56.608" v="1390"/>
          <ac:inkMkLst>
            <pc:docMk/>
            <pc:sldMk cId="3991846393" sldId="299"/>
            <ac:inkMk id="61" creationId="{C73DC664-B933-4EF7-9B7F-E717926959B2}"/>
          </ac:inkMkLst>
        </pc:inkChg>
        <pc:inkChg chg="add del">
          <ac:chgData name="Viet Anh Nguyen" userId="b95f61ff061388d5" providerId="LiveId" clId="{53E328E6-E103-4AF4-B56B-6EFF25F2648E}" dt="2022-01-17T09:54:56.608" v="1390"/>
          <ac:inkMkLst>
            <pc:docMk/>
            <pc:sldMk cId="3991846393" sldId="299"/>
            <ac:inkMk id="62" creationId="{4B61F11F-1C15-40AF-8823-AD554EE838A5}"/>
          </ac:inkMkLst>
        </pc:inkChg>
        <pc:inkChg chg="add del">
          <ac:chgData name="Viet Anh Nguyen" userId="b95f61ff061388d5" providerId="LiveId" clId="{53E328E6-E103-4AF4-B56B-6EFF25F2648E}" dt="2022-01-17T09:54:58.306" v="1393"/>
          <ac:inkMkLst>
            <pc:docMk/>
            <pc:sldMk cId="3991846393" sldId="299"/>
            <ac:inkMk id="63" creationId="{E14011D0-2DFE-4505-8399-656DDB5F74FA}"/>
          </ac:inkMkLst>
        </pc:inkChg>
        <pc:inkChg chg="add del">
          <ac:chgData name="Viet Anh Nguyen" userId="b95f61ff061388d5" providerId="LiveId" clId="{53E328E6-E103-4AF4-B56B-6EFF25F2648E}" dt="2022-01-17T09:54:58.306" v="1393"/>
          <ac:inkMkLst>
            <pc:docMk/>
            <pc:sldMk cId="3991846393" sldId="299"/>
            <ac:inkMk id="64" creationId="{D08D954F-4ABC-43A0-B217-8C7DE7D34F88}"/>
          </ac:inkMkLst>
        </pc:inkChg>
        <pc:inkChg chg="add del">
          <ac:chgData name="Viet Anh Nguyen" userId="b95f61ff061388d5" providerId="LiveId" clId="{53E328E6-E103-4AF4-B56B-6EFF25F2648E}" dt="2022-01-17T09:54:58.306" v="1393"/>
          <ac:inkMkLst>
            <pc:docMk/>
            <pc:sldMk cId="3991846393" sldId="299"/>
            <ac:inkMk id="65" creationId="{E52F9B24-367D-479E-9FE3-D31600F1A619}"/>
          </ac:inkMkLst>
        </pc:inkChg>
        <pc:inkChg chg="add del">
          <ac:chgData name="Viet Anh Nguyen" userId="b95f61ff061388d5" providerId="LiveId" clId="{53E328E6-E103-4AF4-B56B-6EFF25F2648E}" dt="2022-01-17T09:54:59.284" v="1395"/>
          <ac:inkMkLst>
            <pc:docMk/>
            <pc:sldMk cId="3991846393" sldId="299"/>
            <ac:inkMk id="66" creationId="{1880B887-DE58-45D8-ACDC-E77FC3CC09DD}"/>
          </ac:inkMkLst>
        </pc:inkChg>
        <pc:inkChg chg="add del">
          <ac:chgData name="Viet Anh Nguyen" userId="b95f61ff061388d5" providerId="LiveId" clId="{53E328E6-E103-4AF4-B56B-6EFF25F2648E}" dt="2022-01-17T09:54:59.284" v="1395"/>
          <ac:inkMkLst>
            <pc:docMk/>
            <pc:sldMk cId="3991846393" sldId="299"/>
            <ac:inkMk id="67" creationId="{9A2B6940-A149-499D-91D8-5D71533CF390}"/>
          </ac:inkMkLst>
        </pc:inkChg>
        <pc:inkChg chg="add">
          <ac:chgData name="Viet Anh Nguyen" userId="b95f61ff061388d5" providerId="LiveId" clId="{53E328E6-E103-4AF4-B56B-6EFF25F2648E}" dt="2022-01-17T09:54:59.284" v="1395"/>
          <ac:inkMkLst>
            <pc:docMk/>
            <pc:sldMk cId="3991846393" sldId="299"/>
            <ac:inkMk id="68" creationId="{A44D0688-79FD-466A-A447-F2AB87AD7239}"/>
          </ac:inkMkLst>
        </pc:inkChg>
      </pc:sldChg>
      <pc:sldChg chg="addSp delSp new mod">
        <pc:chgData name="Viet Anh Nguyen" userId="b95f61ff061388d5" providerId="LiveId" clId="{53E328E6-E103-4AF4-B56B-6EFF25F2648E}" dt="2022-01-17T10:08:15.876" v="1713"/>
        <pc:sldMkLst>
          <pc:docMk/>
          <pc:sldMk cId="1747121846" sldId="300"/>
        </pc:sldMkLst>
        <pc:inkChg chg="add del">
          <ac:chgData name="Viet Anh Nguyen" userId="b95f61ff061388d5" providerId="LiveId" clId="{53E328E6-E103-4AF4-B56B-6EFF25F2648E}" dt="2022-01-17T09:59:46.967" v="1501"/>
          <ac:inkMkLst>
            <pc:docMk/>
            <pc:sldMk cId="1747121846" sldId="300"/>
            <ac:inkMk id="2" creationId="{DD800B25-6E22-4D1A-8284-0665ED21D104}"/>
          </ac:inkMkLst>
        </pc:inkChg>
        <pc:inkChg chg="add del">
          <ac:chgData name="Viet Anh Nguyen" userId="b95f61ff061388d5" providerId="LiveId" clId="{53E328E6-E103-4AF4-B56B-6EFF25F2648E}" dt="2022-01-17T09:59:46.967" v="1501"/>
          <ac:inkMkLst>
            <pc:docMk/>
            <pc:sldMk cId="1747121846" sldId="300"/>
            <ac:inkMk id="3" creationId="{36137B17-4309-4B90-B288-0D6181F8AF02}"/>
          </ac:inkMkLst>
        </pc:inkChg>
        <pc:inkChg chg="add del">
          <ac:chgData name="Viet Anh Nguyen" userId="b95f61ff061388d5" providerId="LiveId" clId="{53E328E6-E103-4AF4-B56B-6EFF25F2648E}" dt="2022-01-17T09:59:49.243" v="1506"/>
          <ac:inkMkLst>
            <pc:docMk/>
            <pc:sldMk cId="1747121846" sldId="300"/>
            <ac:inkMk id="4" creationId="{1C6757F5-D957-4A5A-8781-AC64DB6AEA75}"/>
          </ac:inkMkLst>
        </pc:inkChg>
        <pc:inkChg chg="add del">
          <ac:chgData name="Viet Anh Nguyen" userId="b95f61ff061388d5" providerId="LiveId" clId="{53E328E6-E103-4AF4-B56B-6EFF25F2648E}" dt="2022-01-17T09:59:49.243" v="1506"/>
          <ac:inkMkLst>
            <pc:docMk/>
            <pc:sldMk cId="1747121846" sldId="300"/>
            <ac:inkMk id="5" creationId="{66875A13-1092-45F1-876C-DF2949DA35B7}"/>
          </ac:inkMkLst>
        </pc:inkChg>
        <pc:inkChg chg="add del">
          <ac:chgData name="Viet Anh Nguyen" userId="b95f61ff061388d5" providerId="LiveId" clId="{53E328E6-E103-4AF4-B56B-6EFF25F2648E}" dt="2022-01-17T09:59:49.243" v="1506"/>
          <ac:inkMkLst>
            <pc:docMk/>
            <pc:sldMk cId="1747121846" sldId="300"/>
            <ac:inkMk id="6" creationId="{53524EC8-83FF-44E2-9362-7AADE7918BAF}"/>
          </ac:inkMkLst>
        </pc:inkChg>
        <pc:inkChg chg="add del">
          <ac:chgData name="Viet Anh Nguyen" userId="b95f61ff061388d5" providerId="LiveId" clId="{53E328E6-E103-4AF4-B56B-6EFF25F2648E}" dt="2022-01-17T09:59:49.243" v="1506"/>
          <ac:inkMkLst>
            <pc:docMk/>
            <pc:sldMk cId="1747121846" sldId="300"/>
            <ac:inkMk id="7" creationId="{D8350F58-A06A-4401-A49F-6899B4B9144F}"/>
          </ac:inkMkLst>
        </pc:inkChg>
        <pc:inkChg chg="add del">
          <ac:chgData name="Viet Anh Nguyen" userId="b95f61ff061388d5" providerId="LiveId" clId="{53E328E6-E103-4AF4-B56B-6EFF25F2648E}" dt="2022-01-17T09:59:49.243" v="1506"/>
          <ac:inkMkLst>
            <pc:docMk/>
            <pc:sldMk cId="1747121846" sldId="300"/>
            <ac:inkMk id="8" creationId="{011D3A18-FCCA-4110-A740-5754DF32B7D2}"/>
          </ac:inkMkLst>
        </pc:inkChg>
        <pc:inkChg chg="add del">
          <ac:chgData name="Viet Anh Nguyen" userId="b95f61ff061388d5" providerId="LiveId" clId="{53E328E6-E103-4AF4-B56B-6EFF25F2648E}" dt="2022-01-17T09:59:51.409" v="1512"/>
          <ac:inkMkLst>
            <pc:docMk/>
            <pc:sldMk cId="1747121846" sldId="300"/>
            <ac:inkMk id="9" creationId="{98CB3067-7F22-4A37-A2DB-28B175F3DF16}"/>
          </ac:inkMkLst>
        </pc:inkChg>
        <pc:inkChg chg="add del">
          <ac:chgData name="Viet Anh Nguyen" userId="b95f61ff061388d5" providerId="LiveId" clId="{53E328E6-E103-4AF4-B56B-6EFF25F2648E}" dt="2022-01-17T09:59:51.409" v="1512"/>
          <ac:inkMkLst>
            <pc:docMk/>
            <pc:sldMk cId="1747121846" sldId="300"/>
            <ac:inkMk id="10" creationId="{5F24066F-0DE1-44DA-ADB6-209FE4A0BF65}"/>
          </ac:inkMkLst>
        </pc:inkChg>
        <pc:inkChg chg="add del">
          <ac:chgData name="Viet Anh Nguyen" userId="b95f61ff061388d5" providerId="LiveId" clId="{53E328E6-E103-4AF4-B56B-6EFF25F2648E}" dt="2022-01-17T09:59:51.409" v="1512"/>
          <ac:inkMkLst>
            <pc:docMk/>
            <pc:sldMk cId="1747121846" sldId="300"/>
            <ac:inkMk id="11" creationId="{4FA0ECAD-3E82-471E-8E80-4349038A2A81}"/>
          </ac:inkMkLst>
        </pc:inkChg>
        <pc:inkChg chg="add del">
          <ac:chgData name="Viet Anh Nguyen" userId="b95f61ff061388d5" providerId="LiveId" clId="{53E328E6-E103-4AF4-B56B-6EFF25F2648E}" dt="2022-01-17T09:59:51.409" v="1512"/>
          <ac:inkMkLst>
            <pc:docMk/>
            <pc:sldMk cId="1747121846" sldId="300"/>
            <ac:inkMk id="12" creationId="{3348053D-B848-4F0A-A206-FA8BBEA0FA1D}"/>
          </ac:inkMkLst>
        </pc:inkChg>
        <pc:inkChg chg="add del">
          <ac:chgData name="Viet Anh Nguyen" userId="b95f61ff061388d5" providerId="LiveId" clId="{53E328E6-E103-4AF4-B56B-6EFF25F2648E}" dt="2022-01-17T09:59:51.409" v="1512"/>
          <ac:inkMkLst>
            <pc:docMk/>
            <pc:sldMk cId="1747121846" sldId="300"/>
            <ac:inkMk id="13" creationId="{9D6C576D-4CA9-4E7B-822F-62B6F8021E53}"/>
          </ac:inkMkLst>
        </pc:inkChg>
        <pc:inkChg chg="add del">
          <ac:chgData name="Viet Anh Nguyen" userId="b95f61ff061388d5" providerId="LiveId" clId="{53E328E6-E103-4AF4-B56B-6EFF25F2648E}" dt="2022-01-17T09:59:51.409" v="1512"/>
          <ac:inkMkLst>
            <pc:docMk/>
            <pc:sldMk cId="1747121846" sldId="300"/>
            <ac:inkMk id="14" creationId="{56E8910B-0C68-4B82-ACB8-743562DC1123}"/>
          </ac:inkMkLst>
        </pc:inkChg>
        <pc:inkChg chg="add">
          <ac:chgData name="Viet Anh Nguyen" userId="b95f61ff061388d5" providerId="LiveId" clId="{53E328E6-E103-4AF4-B56B-6EFF25F2648E}" dt="2022-01-17T09:59:51.409" v="1512"/>
          <ac:inkMkLst>
            <pc:docMk/>
            <pc:sldMk cId="1747121846" sldId="300"/>
            <ac:inkMk id="15" creationId="{DE167E3F-797C-4FED-95A2-5A28E4AF21AC}"/>
          </ac:inkMkLst>
        </pc:inkChg>
        <pc:inkChg chg="add del">
          <ac:chgData name="Viet Anh Nguyen" userId="b95f61ff061388d5" providerId="LiveId" clId="{53E328E6-E103-4AF4-B56B-6EFF25F2648E}" dt="2022-01-17T09:59:54.638" v="1520"/>
          <ac:inkMkLst>
            <pc:docMk/>
            <pc:sldMk cId="1747121846" sldId="300"/>
            <ac:inkMk id="16" creationId="{C7EEDE81-A2F7-421A-943F-81D0F7CA12D5}"/>
          </ac:inkMkLst>
        </pc:inkChg>
        <pc:inkChg chg="add del">
          <ac:chgData name="Viet Anh Nguyen" userId="b95f61ff061388d5" providerId="LiveId" clId="{53E328E6-E103-4AF4-B56B-6EFF25F2648E}" dt="2022-01-17T09:59:54.638" v="1520"/>
          <ac:inkMkLst>
            <pc:docMk/>
            <pc:sldMk cId="1747121846" sldId="300"/>
            <ac:inkMk id="17" creationId="{C3E4A371-C8C9-4C70-99DD-BDF21D913C3B}"/>
          </ac:inkMkLst>
        </pc:inkChg>
        <pc:inkChg chg="add del">
          <ac:chgData name="Viet Anh Nguyen" userId="b95f61ff061388d5" providerId="LiveId" clId="{53E328E6-E103-4AF4-B56B-6EFF25F2648E}" dt="2022-01-17T09:59:54.638" v="1520"/>
          <ac:inkMkLst>
            <pc:docMk/>
            <pc:sldMk cId="1747121846" sldId="300"/>
            <ac:inkMk id="18" creationId="{FE0B12CE-B7FF-4EA2-868B-D9543008D25A}"/>
          </ac:inkMkLst>
        </pc:inkChg>
        <pc:inkChg chg="add del">
          <ac:chgData name="Viet Anh Nguyen" userId="b95f61ff061388d5" providerId="LiveId" clId="{53E328E6-E103-4AF4-B56B-6EFF25F2648E}" dt="2022-01-17T09:59:54.638" v="1520"/>
          <ac:inkMkLst>
            <pc:docMk/>
            <pc:sldMk cId="1747121846" sldId="300"/>
            <ac:inkMk id="19" creationId="{96D3D9D8-89CA-4F4C-928B-C1ED9E172766}"/>
          </ac:inkMkLst>
        </pc:inkChg>
        <pc:inkChg chg="add del">
          <ac:chgData name="Viet Anh Nguyen" userId="b95f61ff061388d5" providerId="LiveId" clId="{53E328E6-E103-4AF4-B56B-6EFF25F2648E}" dt="2022-01-17T09:59:54.638" v="1520"/>
          <ac:inkMkLst>
            <pc:docMk/>
            <pc:sldMk cId="1747121846" sldId="300"/>
            <ac:inkMk id="20" creationId="{4D9E1E43-F877-46EB-ACCB-A8AE09EF9271}"/>
          </ac:inkMkLst>
        </pc:inkChg>
        <pc:inkChg chg="add del">
          <ac:chgData name="Viet Anh Nguyen" userId="b95f61ff061388d5" providerId="LiveId" clId="{53E328E6-E103-4AF4-B56B-6EFF25F2648E}" dt="2022-01-17T09:59:54.638" v="1520"/>
          <ac:inkMkLst>
            <pc:docMk/>
            <pc:sldMk cId="1747121846" sldId="300"/>
            <ac:inkMk id="21" creationId="{A36F3680-0719-4EE0-B684-CD1C7063D998}"/>
          </ac:inkMkLst>
        </pc:inkChg>
        <pc:inkChg chg="add del">
          <ac:chgData name="Viet Anh Nguyen" userId="b95f61ff061388d5" providerId="LiveId" clId="{53E328E6-E103-4AF4-B56B-6EFF25F2648E}" dt="2022-01-17T09:59:54.638" v="1520"/>
          <ac:inkMkLst>
            <pc:docMk/>
            <pc:sldMk cId="1747121846" sldId="300"/>
            <ac:inkMk id="22" creationId="{CD6BC14E-D6CD-42BD-A670-39019FFDDC78}"/>
          </ac:inkMkLst>
        </pc:inkChg>
        <pc:inkChg chg="add">
          <ac:chgData name="Viet Anh Nguyen" userId="b95f61ff061388d5" providerId="LiveId" clId="{53E328E6-E103-4AF4-B56B-6EFF25F2648E}" dt="2022-01-17T09:59:54.638" v="1520"/>
          <ac:inkMkLst>
            <pc:docMk/>
            <pc:sldMk cId="1747121846" sldId="300"/>
            <ac:inkMk id="23" creationId="{84D7EE2F-0FFA-4A41-853E-394CC449F7EA}"/>
          </ac:inkMkLst>
        </pc:inkChg>
        <pc:inkChg chg="add del">
          <ac:chgData name="Viet Anh Nguyen" userId="b95f61ff061388d5" providerId="LiveId" clId="{53E328E6-E103-4AF4-B56B-6EFF25F2648E}" dt="2022-01-17T10:00:00.869" v="1532"/>
          <ac:inkMkLst>
            <pc:docMk/>
            <pc:sldMk cId="1747121846" sldId="300"/>
            <ac:inkMk id="24" creationId="{4D6E4F36-AD7E-4549-AB2D-C882891A3231}"/>
          </ac:inkMkLst>
        </pc:inkChg>
        <pc:inkChg chg="add del">
          <ac:chgData name="Viet Anh Nguyen" userId="b95f61ff061388d5" providerId="LiveId" clId="{53E328E6-E103-4AF4-B56B-6EFF25F2648E}" dt="2022-01-17T10:00:00.869" v="1532"/>
          <ac:inkMkLst>
            <pc:docMk/>
            <pc:sldMk cId="1747121846" sldId="300"/>
            <ac:inkMk id="25" creationId="{5DFA8FAB-A72E-4E1D-A1ED-130BDF6C3393}"/>
          </ac:inkMkLst>
        </pc:inkChg>
        <pc:inkChg chg="add del">
          <ac:chgData name="Viet Anh Nguyen" userId="b95f61ff061388d5" providerId="LiveId" clId="{53E328E6-E103-4AF4-B56B-6EFF25F2648E}" dt="2022-01-17T10:00:00.869" v="1532"/>
          <ac:inkMkLst>
            <pc:docMk/>
            <pc:sldMk cId="1747121846" sldId="300"/>
            <ac:inkMk id="26" creationId="{32C64BAE-9946-470B-9833-B9DF67B23387}"/>
          </ac:inkMkLst>
        </pc:inkChg>
        <pc:inkChg chg="add del">
          <ac:chgData name="Viet Anh Nguyen" userId="b95f61ff061388d5" providerId="LiveId" clId="{53E328E6-E103-4AF4-B56B-6EFF25F2648E}" dt="2022-01-17T10:00:00.869" v="1532"/>
          <ac:inkMkLst>
            <pc:docMk/>
            <pc:sldMk cId="1747121846" sldId="300"/>
            <ac:inkMk id="27" creationId="{0E1290DE-1335-4A45-9F94-9FAEDCDBF17D}"/>
          </ac:inkMkLst>
        </pc:inkChg>
        <pc:inkChg chg="add del">
          <ac:chgData name="Viet Anh Nguyen" userId="b95f61ff061388d5" providerId="LiveId" clId="{53E328E6-E103-4AF4-B56B-6EFF25F2648E}" dt="2022-01-17T10:00:00.869" v="1532"/>
          <ac:inkMkLst>
            <pc:docMk/>
            <pc:sldMk cId="1747121846" sldId="300"/>
            <ac:inkMk id="28" creationId="{16B9391B-4C2D-4C50-97C3-69496F68EAC8}"/>
          </ac:inkMkLst>
        </pc:inkChg>
        <pc:inkChg chg="add del">
          <ac:chgData name="Viet Anh Nguyen" userId="b95f61ff061388d5" providerId="LiveId" clId="{53E328E6-E103-4AF4-B56B-6EFF25F2648E}" dt="2022-01-17T10:00:00.869" v="1532"/>
          <ac:inkMkLst>
            <pc:docMk/>
            <pc:sldMk cId="1747121846" sldId="300"/>
            <ac:inkMk id="29" creationId="{022E4352-2418-483D-BC19-EF11A4720CF8}"/>
          </ac:inkMkLst>
        </pc:inkChg>
        <pc:inkChg chg="add del">
          <ac:chgData name="Viet Anh Nguyen" userId="b95f61ff061388d5" providerId="LiveId" clId="{53E328E6-E103-4AF4-B56B-6EFF25F2648E}" dt="2022-01-17T10:00:00.869" v="1532"/>
          <ac:inkMkLst>
            <pc:docMk/>
            <pc:sldMk cId="1747121846" sldId="300"/>
            <ac:inkMk id="30" creationId="{7354BECA-DAE1-49E9-8B6C-D7759131BBB4}"/>
          </ac:inkMkLst>
        </pc:inkChg>
        <pc:inkChg chg="add del">
          <ac:chgData name="Viet Anh Nguyen" userId="b95f61ff061388d5" providerId="LiveId" clId="{53E328E6-E103-4AF4-B56B-6EFF25F2648E}" dt="2022-01-17T10:00:00.869" v="1532"/>
          <ac:inkMkLst>
            <pc:docMk/>
            <pc:sldMk cId="1747121846" sldId="300"/>
            <ac:inkMk id="31" creationId="{EB516310-388B-43ED-8339-F9523D2B458B}"/>
          </ac:inkMkLst>
        </pc:inkChg>
        <pc:inkChg chg="add del">
          <ac:chgData name="Viet Anh Nguyen" userId="b95f61ff061388d5" providerId="LiveId" clId="{53E328E6-E103-4AF4-B56B-6EFF25F2648E}" dt="2022-01-17T10:00:00.869" v="1532"/>
          <ac:inkMkLst>
            <pc:docMk/>
            <pc:sldMk cId="1747121846" sldId="300"/>
            <ac:inkMk id="32" creationId="{2F4FB349-6EF4-4516-AA25-D8D90FD8F586}"/>
          </ac:inkMkLst>
        </pc:inkChg>
        <pc:inkChg chg="add del">
          <ac:chgData name="Viet Anh Nguyen" userId="b95f61ff061388d5" providerId="LiveId" clId="{53E328E6-E103-4AF4-B56B-6EFF25F2648E}" dt="2022-01-17T10:00:00.869" v="1532"/>
          <ac:inkMkLst>
            <pc:docMk/>
            <pc:sldMk cId="1747121846" sldId="300"/>
            <ac:inkMk id="33" creationId="{D3FBADFD-CA14-4697-B9F2-02164CDD15BE}"/>
          </ac:inkMkLst>
        </pc:inkChg>
        <pc:inkChg chg="add del">
          <ac:chgData name="Viet Anh Nguyen" userId="b95f61ff061388d5" providerId="LiveId" clId="{53E328E6-E103-4AF4-B56B-6EFF25F2648E}" dt="2022-01-17T10:00:00.869" v="1532"/>
          <ac:inkMkLst>
            <pc:docMk/>
            <pc:sldMk cId="1747121846" sldId="300"/>
            <ac:inkMk id="34" creationId="{82B6EF16-E751-4D6E-943B-599E992B4EF1}"/>
          </ac:inkMkLst>
        </pc:inkChg>
        <pc:inkChg chg="add del">
          <ac:chgData name="Viet Anh Nguyen" userId="b95f61ff061388d5" providerId="LiveId" clId="{53E328E6-E103-4AF4-B56B-6EFF25F2648E}" dt="2022-01-17T10:00:02.465" v="1536"/>
          <ac:inkMkLst>
            <pc:docMk/>
            <pc:sldMk cId="1747121846" sldId="300"/>
            <ac:inkMk id="35" creationId="{2B13F8E6-8B4F-4113-A57B-8D4AF8A2E84E}"/>
          </ac:inkMkLst>
        </pc:inkChg>
        <pc:inkChg chg="add">
          <ac:chgData name="Viet Anh Nguyen" userId="b95f61ff061388d5" providerId="LiveId" clId="{53E328E6-E103-4AF4-B56B-6EFF25F2648E}" dt="2022-01-17T10:00:00.869" v="1532"/>
          <ac:inkMkLst>
            <pc:docMk/>
            <pc:sldMk cId="1747121846" sldId="300"/>
            <ac:inkMk id="36" creationId="{716BACF1-B8EC-4E60-85DC-2CE1EF36B1E5}"/>
          </ac:inkMkLst>
        </pc:inkChg>
        <pc:inkChg chg="add del">
          <ac:chgData name="Viet Anh Nguyen" userId="b95f61ff061388d5" providerId="LiveId" clId="{53E328E6-E103-4AF4-B56B-6EFF25F2648E}" dt="2022-01-17T10:00:02.465" v="1536"/>
          <ac:inkMkLst>
            <pc:docMk/>
            <pc:sldMk cId="1747121846" sldId="300"/>
            <ac:inkMk id="37" creationId="{998FE228-B945-4288-B453-4EBFDA428216}"/>
          </ac:inkMkLst>
        </pc:inkChg>
        <pc:inkChg chg="add del">
          <ac:chgData name="Viet Anh Nguyen" userId="b95f61ff061388d5" providerId="LiveId" clId="{53E328E6-E103-4AF4-B56B-6EFF25F2648E}" dt="2022-01-17T10:00:02.465" v="1536"/>
          <ac:inkMkLst>
            <pc:docMk/>
            <pc:sldMk cId="1747121846" sldId="300"/>
            <ac:inkMk id="38" creationId="{7C2C67C6-A0E0-4D0B-A140-CE66234E9A40}"/>
          </ac:inkMkLst>
        </pc:inkChg>
        <pc:inkChg chg="add del">
          <ac:chgData name="Viet Anh Nguyen" userId="b95f61ff061388d5" providerId="LiveId" clId="{53E328E6-E103-4AF4-B56B-6EFF25F2648E}" dt="2022-01-17T10:00:02.465" v="1536"/>
          <ac:inkMkLst>
            <pc:docMk/>
            <pc:sldMk cId="1747121846" sldId="300"/>
            <ac:inkMk id="39" creationId="{2073D13A-232A-4700-8E02-D5BF380740B0}"/>
          </ac:inkMkLst>
        </pc:inkChg>
        <pc:inkChg chg="add">
          <ac:chgData name="Viet Anh Nguyen" userId="b95f61ff061388d5" providerId="LiveId" clId="{53E328E6-E103-4AF4-B56B-6EFF25F2648E}" dt="2022-01-17T10:00:02.465" v="1536"/>
          <ac:inkMkLst>
            <pc:docMk/>
            <pc:sldMk cId="1747121846" sldId="300"/>
            <ac:inkMk id="40" creationId="{9AD73EB6-BBED-4E33-97AB-479B3E8DED7A}"/>
          </ac:inkMkLst>
        </pc:inkChg>
        <pc:inkChg chg="add del">
          <ac:chgData name="Viet Anh Nguyen" userId="b95f61ff061388d5" providerId="LiveId" clId="{53E328E6-E103-4AF4-B56B-6EFF25F2648E}" dt="2022-01-17T10:00:03.441" v="1539"/>
          <ac:inkMkLst>
            <pc:docMk/>
            <pc:sldMk cId="1747121846" sldId="300"/>
            <ac:inkMk id="41" creationId="{6E4407C4-6D5F-46B6-A192-AB705A673AED}"/>
          </ac:inkMkLst>
        </pc:inkChg>
        <pc:inkChg chg="add del">
          <ac:chgData name="Viet Anh Nguyen" userId="b95f61ff061388d5" providerId="LiveId" clId="{53E328E6-E103-4AF4-B56B-6EFF25F2648E}" dt="2022-01-17T10:00:03.441" v="1539"/>
          <ac:inkMkLst>
            <pc:docMk/>
            <pc:sldMk cId="1747121846" sldId="300"/>
            <ac:inkMk id="42" creationId="{5B92CC7E-0633-448D-919E-376EC45A2446}"/>
          </ac:inkMkLst>
        </pc:inkChg>
        <pc:inkChg chg="add">
          <ac:chgData name="Viet Anh Nguyen" userId="b95f61ff061388d5" providerId="LiveId" clId="{53E328E6-E103-4AF4-B56B-6EFF25F2648E}" dt="2022-01-17T10:00:03.441" v="1539"/>
          <ac:inkMkLst>
            <pc:docMk/>
            <pc:sldMk cId="1747121846" sldId="300"/>
            <ac:inkMk id="43" creationId="{E42C11F7-11EA-4B91-8EAE-3A7EEC64B019}"/>
          </ac:inkMkLst>
        </pc:inkChg>
        <pc:inkChg chg="add del">
          <ac:chgData name="Viet Anh Nguyen" userId="b95f61ff061388d5" providerId="LiveId" clId="{53E328E6-E103-4AF4-B56B-6EFF25F2648E}" dt="2022-01-17T10:00:07.702" v="1546"/>
          <ac:inkMkLst>
            <pc:docMk/>
            <pc:sldMk cId="1747121846" sldId="300"/>
            <ac:inkMk id="44" creationId="{CEA76768-ECF1-4FD7-B51B-F0C8F9EBD54F}"/>
          </ac:inkMkLst>
        </pc:inkChg>
        <pc:inkChg chg="add del">
          <ac:chgData name="Viet Anh Nguyen" userId="b95f61ff061388d5" providerId="LiveId" clId="{53E328E6-E103-4AF4-B56B-6EFF25F2648E}" dt="2022-01-17T10:00:07.702" v="1546"/>
          <ac:inkMkLst>
            <pc:docMk/>
            <pc:sldMk cId="1747121846" sldId="300"/>
            <ac:inkMk id="45" creationId="{A9FBBEB7-DB58-447E-BBAE-E8EAC615AB0B}"/>
          </ac:inkMkLst>
        </pc:inkChg>
        <pc:inkChg chg="add del">
          <ac:chgData name="Viet Anh Nguyen" userId="b95f61ff061388d5" providerId="LiveId" clId="{53E328E6-E103-4AF4-B56B-6EFF25F2648E}" dt="2022-01-17T10:00:07.702" v="1546"/>
          <ac:inkMkLst>
            <pc:docMk/>
            <pc:sldMk cId="1747121846" sldId="300"/>
            <ac:inkMk id="46" creationId="{A52D9BA4-2E33-4193-9280-41FE079CE9AE}"/>
          </ac:inkMkLst>
        </pc:inkChg>
        <pc:inkChg chg="add del">
          <ac:chgData name="Viet Anh Nguyen" userId="b95f61ff061388d5" providerId="LiveId" clId="{53E328E6-E103-4AF4-B56B-6EFF25F2648E}" dt="2022-01-17T10:00:07.702" v="1546"/>
          <ac:inkMkLst>
            <pc:docMk/>
            <pc:sldMk cId="1747121846" sldId="300"/>
            <ac:inkMk id="47" creationId="{95B74302-7983-4715-8C03-61F776ED19BF}"/>
          </ac:inkMkLst>
        </pc:inkChg>
        <pc:inkChg chg="add del">
          <ac:chgData name="Viet Anh Nguyen" userId="b95f61ff061388d5" providerId="LiveId" clId="{53E328E6-E103-4AF4-B56B-6EFF25F2648E}" dt="2022-01-17T10:00:07.702" v="1546"/>
          <ac:inkMkLst>
            <pc:docMk/>
            <pc:sldMk cId="1747121846" sldId="300"/>
            <ac:inkMk id="48" creationId="{0CBB46EC-A6F8-4C5B-84AB-5100F509F40D}"/>
          </ac:inkMkLst>
        </pc:inkChg>
        <pc:inkChg chg="add del">
          <ac:chgData name="Viet Anh Nguyen" userId="b95f61ff061388d5" providerId="LiveId" clId="{53E328E6-E103-4AF4-B56B-6EFF25F2648E}" dt="2022-01-17T10:00:07.702" v="1546"/>
          <ac:inkMkLst>
            <pc:docMk/>
            <pc:sldMk cId="1747121846" sldId="300"/>
            <ac:inkMk id="49" creationId="{C5979725-063F-4AD0-9B32-24501C9F51B7}"/>
          </ac:inkMkLst>
        </pc:inkChg>
        <pc:inkChg chg="add">
          <ac:chgData name="Viet Anh Nguyen" userId="b95f61ff061388d5" providerId="LiveId" clId="{53E328E6-E103-4AF4-B56B-6EFF25F2648E}" dt="2022-01-17T10:00:07.702" v="1546"/>
          <ac:inkMkLst>
            <pc:docMk/>
            <pc:sldMk cId="1747121846" sldId="300"/>
            <ac:inkMk id="50" creationId="{88B227D3-EF26-4D25-A77D-3D80E343D64D}"/>
          </ac:inkMkLst>
        </pc:inkChg>
        <pc:inkChg chg="add">
          <ac:chgData name="Viet Anh Nguyen" userId="b95f61ff061388d5" providerId="LiveId" clId="{53E328E6-E103-4AF4-B56B-6EFF25F2648E}" dt="2022-01-17T10:00:07.702" v="1546"/>
          <ac:inkMkLst>
            <pc:docMk/>
            <pc:sldMk cId="1747121846" sldId="300"/>
            <ac:inkMk id="51" creationId="{FD461E23-633C-4A72-9EA5-81F644658B8E}"/>
          </ac:inkMkLst>
        </pc:inkChg>
        <pc:inkChg chg="add del">
          <ac:chgData name="Viet Anh Nguyen" userId="b95f61ff061388d5" providerId="LiveId" clId="{53E328E6-E103-4AF4-B56B-6EFF25F2648E}" dt="2022-01-17T10:00:09.820" v="1551"/>
          <ac:inkMkLst>
            <pc:docMk/>
            <pc:sldMk cId="1747121846" sldId="300"/>
            <ac:inkMk id="52" creationId="{E4EF5BCB-69B5-4E7D-A5DF-01F3C076C8EC}"/>
          </ac:inkMkLst>
        </pc:inkChg>
        <pc:inkChg chg="add del">
          <ac:chgData name="Viet Anh Nguyen" userId="b95f61ff061388d5" providerId="LiveId" clId="{53E328E6-E103-4AF4-B56B-6EFF25F2648E}" dt="2022-01-17T10:00:09.820" v="1551"/>
          <ac:inkMkLst>
            <pc:docMk/>
            <pc:sldMk cId="1747121846" sldId="300"/>
            <ac:inkMk id="53" creationId="{5965128B-A2EF-4A95-8732-F4DA3821C4DA}"/>
          </ac:inkMkLst>
        </pc:inkChg>
        <pc:inkChg chg="add del">
          <ac:chgData name="Viet Anh Nguyen" userId="b95f61ff061388d5" providerId="LiveId" clId="{53E328E6-E103-4AF4-B56B-6EFF25F2648E}" dt="2022-01-17T10:00:09.820" v="1551"/>
          <ac:inkMkLst>
            <pc:docMk/>
            <pc:sldMk cId="1747121846" sldId="300"/>
            <ac:inkMk id="54" creationId="{91F806A7-B455-4C1A-B746-B5CA48A657C4}"/>
          </ac:inkMkLst>
        </pc:inkChg>
        <pc:inkChg chg="add">
          <ac:chgData name="Viet Anh Nguyen" userId="b95f61ff061388d5" providerId="LiveId" clId="{53E328E6-E103-4AF4-B56B-6EFF25F2648E}" dt="2022-01-17T10:00:09.190" v="1550" actId="9405"/>
          <ac:inkMkLst>
            <pc:docMk/>
            <pc:sldMk cId="1747121846" sldId="300"/>
            <ac:inkMk id="55" creationId="{9EA5D48C-9B9D-47B7-B279-DE0B1CECA2F0}"/>
          </ac:inkMkLst>
        </pc:inkChg>
        <pc:inkChg chg="add">
          <ac:chgData name="Viet Anh Nguyen" userId="b95f61ff061388d5" providerId="LiveId" clId="{53E328E6-E103-4AF4-B56B-6EFF25F2648E}" dt="2022-01-17T10:00:09.820" v="1551"/>
          <ac:inkMkLst>
            <pc:docMk/>
            <pc:sldMk cId="1747121846" sldId="300"/>
            <ac:inkMk id="56" creationId="{3F73A94D-3575-402F-A08F-BC533347AA57}"/>
          </ac:inkMkLst>
        </pc:inkChg>
        <pc:inkChg chg="add del">
          <ac:chgData name="Viet Anh Nguyen" userId="b95f61ff061388d5" providerId="LiveId" clId="{53E328E6-E103-4AF4-B56B-6EFF25F2648E}" dt="2022-01-17T10:00:14.443" v="1560"/>
          <ac:inkMkLst>
            <pc:docMk/>
            <pc:sldMk cId="1747121846" sldId="300"/>
            <ac:inkMk id="57" creationId="{ECA12787-7CE2-4270-858B-56EB9805DC1F}"/>
          </ac:inkMkLst>
        </pc:inkChg>
        <pc:inkChg chg="add del">
          <ac:chgData name="Viet Anh Nguyen" userId="b95f61ff061388d5" providerId="LiveId" clId="{53E328E6-E103-4AF4-B56B-6EFF25F2648E}" dt="2022-01-17T10:00:14.443" v="1560"/>
          <ac:inkMkLst>
            <pc:docMk/>
            <pc:sldMk cId="1747121846" sldId="300"/>
            <ac:inkMk id="58" creationId="{C4C27C85-A57B-45E4-82DB-D0F61544586E}"/>
          </ac:inkMkLst>
        </pc:inkChg>
        <pc:inkChg chg="add del">
          <ac:chgData name="Viet Anh Nguyen" userId="b95f61ff061388d5" providerId="LiveId" clId="{53E328E6-E103-4AF4-B56B-6EFF25F2648E}" dt="2022-01-17T10:00:14.443" v="1560"/>
          <ac:inkMkLst>
            <pc:docMk/>
            <pc:sldMk cId="1747121846" sldId="300"/>
            <ac:inkMk id="59" creationId="{D9AA98BD-9054-43EC-A5A6-4D02EED87A7C}"/>
          </ac:inkMkLst>
        </pc:inkChg>
        <pc:inkChg chg="add del">
          <ac:chgData name="Viet Anh Nguyen" userId="b95f61ff061388d5" providerId="LiveId" clId="{53E328E6-E103-4AF4-B56B-6EFF25F2648E}" dt="2022-01-17T10:00:14.443" v="1560"/>
          <ac:inkMkLst>
            <pc:docMk/>
            <pc:sldMk cId="1747121846" sldId="300"/>
            <ac:inkMk id="60" creationId="{6ABE0BD0-B92C-4910-B440-3DDD3F7483B5}"/>
          </ac:inkMkLst>
        </pc:inkChg>
        <pc:inkChg chg="add del">
          <ac:chgData name="Viet Anh Nguyen" userId="b95f61ff061388d5" providerId="LiveId" clId="{53E328E6-E103-4AF4-B56B-6EFF25F2648E}" dt="2022-01-17T10:00:14.443" v="1560"/>
          <ac:inkMkLst>
            <pc:docMk/>
            <pc:sldMk cId="1747121846" sldId="300"/>
            <ac:inkMk id="61" creationId="{E04384DD-7C53-4D71-93D4-17C1A226799F}"/>
          </ac:inkMkLst>
        </pc:inkChg>
        <pc:inkChg chg="add del">
          <ac:chgData name="Viet Anh Nguyen" userId="b95f61ff061388d5" providerId="LiveId" clId="{53E328E6-E103-4AF4-B56B-6EFF25F2648E}" dt="2022-01-17T10:00:14.443" v="1560"/>
          <ac:inkMkLst>
            <pc:docMk/>
            <pc:sldMk cId="1747121846" sldId="300"/>
            <ac:inkMk id="62" creationId="{27081176-8406-4929-8DAD-2765F9051FEC}"/>
          </ac:inkMkLst>
        </pc:inkChg>
        <pc:inkChg chg="add del">
          <ac:chgData name="Viet Anh Nguyen" userId="b95f61ff061388d5" providerId="LiveId" clId="{53E328E6-E103-4AF4-B56B-6EFF25F2648E}" dt="2022-01-17T10:00:14.443" v="1560"/>
          <ac:inkMkLst>
            <pc:docMk/>
            <pc:sldMk cId="1747121846" sldId="300"/>
            <ac:inkMk id="63" creationId="{1D54C32A-31D5-4FA6-B1FD-FE3C44E7A29E}"/>
          </ac:inkMkLst>
        </pc:inkChg>
        <pc:inkChg chg="add del">
          <ac:chgData name="Viet Anh Nguyen" userId="b95f61ff061388d5" providerId="LiveId" clId="{53E328E6-E103-4AF4-B56B-6EFF25F2648E}" dt="2022-01-17T10:00:14.443" v="1560"/>
          <ac:inkMkLst>
            <pc:docMk/>
            <pc:sldMk cId="1747121846" sldId="300"/>
            <ac:inkMk id="64" creationId="{32E6573D-780F-443E-BA2F-2512B5F00CF5}"/>
          </ac:inkMkLst>
        </pc:inkChg>
        <pc:inkChg chg="add">
          <ac:chgData name="Viet Anh Nguyen" userId="b95f61ff061388d5" providerId="LiveId" clId="{53E328E6-E103-4AF4-B56B-6EFF25F2648E}" dt="2022-01-17T10:00:14.443" v="1560"/>
          <ac:inkMkLst>
            <pc:docMk/>
            <pc:sldMk cId="1747121846" sldId="300"/>
            <ac:inkMk id="65" creationId="{F2D93E26-9AE3-4D61-8AEA-FDE1BAFAB084}"/>
          </ac:inkMkLst>
        </pc:inkChg>
        <pc:inkChg chg="add">
          <ac:chgData name="Viet Anh Nguyen" userId="b95f61ff061388d5" providerId="LiveId" clId="{53E328E6-E103-4AF4-B56B-6EFF25F2648E}" dt="2022-01-17T10:00:14.443" v="1560"/>
          <ac:inkMkLst>
            <pc:docMk/>
            <pc:sldMk cId="1747121846" sldId="300"/>
            <ac:inkMk id="66" creationId="{B814891A-B545-4117-8C6A-30F53EE76F81}"/>
          </ac:inkMkLst>
        </pc:inkChg>
        <pc:inkChg chg="add del">
          <ac:chgData name="Viet Anh Nguyen" userId="b95f61ff061388d5" providerId="LiveId" clId="{53E328E6-E103-4AF4-B56B-6EFF25F2648E}" dt="2022-01-17T10:00:27.130" v="1576"/>
          <ac:inkMkLst>
            <pc:docMk/>
            <pc:sldMk cId="1747121846" sldId="300"/>
            <ac:inkMk id="67" creationId="{7C815CE7-B98A-4321-BD1F-AF3BA48B978B}"/>
          </ac:inkMkLst>
        </pc:inkChg>
        <pc:inkChg chg="add del">
          <ac:chgData name="Viet Anh Nguyen" userId="b95f61ff061388d5" providerId="LiveId" clId="{53E328E6-E103-4AF4-B56B-6EFF25F2648E}" dt="2022-01-17T10:00:27.130" v="1576"/>
          <ac:inkMkLst>
            <pc:docMk/>
            <pc:sldMk cId="1747121846" sldId="300"/>
            <ac:inkMk id="68" creationId="{969C0173-1C6D-43F0-BD71-99A3CE63473E}"/>
          </ac:inkMkLst>
        </pc:inkChg>
        <pc:inkChg chg="add del">
          <ac:chgData name="Viet Anh Nguyen" userId="b95f61ff061388d5" providerId="LiveId" clId="{53E328E6-E103-4AF4-B56B-6EFF25F2648E}" dt="2022-01-17T10:00:27.130" v="1576"/>
          <ac:inkMkLst>
            <pc:docMk/>
            <pc:sldMk cId="1747121846" sldId="300"/>
            <ac:inkMk id="69" creationId="{8FBEEA76-A58E-4151-A524-1C3000763643}"/>
          </ac:inkMkLst>
        </pc:inkChg>
        <pc:inkChg chg="add del">
          <ac:chgData name="Viet Anh Nguyen" userId="b95f61ff061388d5" providerId="LiveId" clId="{53E328E6-E103-4AF4-B56B-6EFF25F2648E}" dt="2022-01-17T10:00:27.130" v="1576"/>
          <ac:inkMkLst>
            <pc:docMk/>
            <pc:sldMk cId="1747121846" sldId="300"/>
            <ac:inkMk id="70" creationId="{62F156FF-7581-42C3-8E00-602B71BA610C}"/>
          </ac:inkMkLst>
        </pc:inkChg>
        <pc:inkChg chg="add del">
          <ac:chgData name="Viet Anh Nguyen" userId="b95f61ff061388d5" providerId="LiveId" clId="{53E328E6-E103-4AF4-B56B-6EFF25F2648E}" dt="2022-01-17T10:00:27.130" v="1576"/>
          <ac:inkMkLst>
            <pc:docMk/>
            <pc:sldMk cId="1747121846" sldId="300"/>
            <ac:inkMk id="71" creationId="{3BA8400B-4FC3-4804-A693-28F5E52DE349}"/>
          </ac:inkMkLst>
        </pc:inkChg>
        <pc:inkChg chg="add del">
          <ac:chgData name="Viet Anh Nguyen" userId="b95f61ff061388d5" providerId="LiveId" clId="{53E328E6-E103-4AF4-B56B-6EFF25F2648E}" dt="2022-01-17T10:00:27.130" v="1576"/>
          <ac:inkMkLst>
            <pc:docMk/>
            <pc:sldMk cId="1747121846" sldId="300"/>
            <ac:inkMk id="72" creationId="{A4084732-5AEB-4603-AE65-614D09237B73}"/>
          </ac:inkMkLst>
        </pc:inkChg>
        <pc:inkChg chg="add del">
          <ac:chgData name="Viet Anh Nguyen" userId="b95f61ff061388d5" providerId="LiveId" clId="{53E328E6-E103-4AF4-B56B-6EFF25F2648E}" dt="2022-01-17T10:00:27.130" v="1576"/>
          <ac:inkMkLst>
            <pc:docMk/>
            <pc:sldMk cId="1747121846" sldId="300"/>
            <ac:inkMk id="73" creationId="{1F660B33-21F8-4F80-BB89-A419BBC92652}"/>
          </ac:inkMkLst>
        </pc:inkChg>
        <pc:inkChg chg="add del">
          <ac:chgData name="Viet Anh Nguyen" userId="b95f61ff061388d5" providerId="LiveId" clId="{53E328E6-E103-4AF4-B56B-6EFF25F2648E}" dt="2022-01-17T10:00:27.130" v="1576"/>
          <ac:inkMkLst>
            <pc:docMk/>
            <pc:sldMk cId="1747121846" sldId="300"/>
            <ac:inkMk id="74" creationId="{282DA1ED-1170-491B-AAE7-61CCC434464F}"/>
          </ac:inkMkLst>
        </pc:inkChg>
        <pc:inkChg chg="add del">
          <ac:chgData name="Viet Anh Nguyen" userId="b95f61ff061388d5" providerId="LiveId" clId="{53E328E6-E103-4AF4-B56B-6EFF25F2648E}" dt="2022-01-17T10:00:27.130" v="1576"/>
          <ac:inkMkLst>
            <pc:docMk/>
            <pc:sldMk cId="1747121846" sldId="300"/>
            <ac:inkMk id="75" creationId="{5150925F-A4E3-444E-A686-A4E8CA9103DB}"/>
          </ac:inkMkLst>
        </pc:inkChg>
        <pc:inkChg chg="add del">
          <ac:chgData name="Viet Anh Nguyen" userId="b95f61ff061388d5" providerId="LiveId" clId="{53E328E6-E103-4AF4-B56B-6EFF25F2648E}" dt="2022-01-17T10:00:27.130" v="1576"/>
          <ac:inkMkLst>
            <pc:docMk/>
            <pc:sldMk cId="1747121846" sldId="300"/>
            <ac:inkMk id="76" creationId="{FB802224-244D-4097-BE81-4931AA5FEA0F}"/>
          </ac:inkMkLst>
        </pc:inkChg>
        <pc:inkChg chg="add del">
          <ac:chgData name="Viet Anh Nguyen" userId="b95f61ff061388d5" providerId="LiveId" clId="{53E328E6-E103-4AF4-B56B-6EFF25F2648E}" dt="2022-01-17T10:00:27.130" v="1576"/>
          <ac:inkMkLst>
            <pc:docMk/>
            <pc:sldMk cId="1747121846" sldId="300"/>
            <ac:inkMk id="77" creationId="{1F48CE68-81CA-467F-AF89-B706FF67EE4D}"/>
          </ac:inkMkLst>
        </pc:inkChg>
        <pc:inkChg chg="add del">
          <ac:chgData name="Viet Anh Nguyen" userId="b95f61ff061388d5" providerId="LiveId" clId="{53E328E6-E103-4AF4-B56B-6EFF25F2648E}" dt="2022-01-17T10:00:27.130" v="1576"/>
          <ac:inkMkLst>
            <pc:docMk/>
            <pc:sldMk cId="1747121846" sldId="300"/>
            <ac:inkMk id="78" creationId="{9B5E46AF-F8BA-47E1-82BA-80F70FF7E525}"/>
          </ac:inkMkLst>
        </pc:inkChg>
        <pc:inkChg chg="add del">
          <ac:chgData name="Viet Anh Nguyen" userId="b95f61ff061388d5" providerId="LiveId" clId="{53E328E6-E103-4AF4-B56B-6EFF25F2648E}" dt="2022-01-17T10:00:27.130" v="1576"/>
          <ac:inkMkLst>
            <pc:docMk/>
            <pc:sldMk cId="1747121846" sldId="300"/>
            <ac:inkMk id="79" creationId="{341A5E1F-BC55-4CA5-BA71-A5DF0AA75DC2}"/>
          </ac:inkMkLst>
        </pc:inkChg>
        <pc:inkChg chg="add del">
          <ac:chgData name="Viet Anh Nguyen" userId="b95f61ff061388d5" providerId="LiveId" clId="{53E328E6-E103-4AF4-B56B-6EFF25F2648E}" dt="2022-01-17T10:00:27.130" v="1576"/>
          <ac:inkMkLst>
            <pc:docMk/>
            <pc:sldMk cId="1747121846" sldId="300"/>
            <ac:inkMk id="80" creationId="{960CEAFA-A4B3-4A2D-8722-98D78B897CD8}"/>
          </ac:inkMkLst>
        </pc:inkChg>
        <pc:inkChg chg="add del">
          <ac:chgData name="Viet Anh Nguyen" userId="b95f61ff061388d5" providerId="LiveId" clId="{53E328E6-E103-4AF4-B56B-6EFF25F2648E}" dt="2022-01-17T10:00:27.130" v="1576"/>
          <ac:inkMkLst>
            <pc:docMk/>
            <pc:sldMk cId="1747121846" sldId="300"/>
            <ac:inkMk id="81" creationId="{C850F2A1-16DD-4B23-8117-9E23EB77AA08}"/>
          </ac:inkMkLst>
        </pc:inkChg>
        <pc:inkChg chg="add">
          <ac:chgData name="Viet Anh Nguyen" userId="b95f61ff061388d5" providerId="LiveId" clId="{53E328E6-E103-4AF4-B56B-6EFF25F2648E}" dt="2022-01-17T10:00:27.130" v="1576"/>
          <ac:inkMkLst>
            <pc:docMk/>
            <pc:sldMk cId="1747121846" sldId="300"/>
            <ac:inkMk id="82" creationId="{32B86F06-91F5-4F7D-935A-A4C145B44A43}"/>
          </ac:inkMkLst>
        </pc:inkChg>
        <pc:inkChg chg="add">
          <ac:chgData name="Viet Anh Nguyen" userId="b95f61ff061388d5" providerId="LiveId" clId="{53E328E6-E103-4AF4-B56B-6EFF25F2648E}" dt="2022-01-17T10:00:27.130" v="1576"/>
          <ac:inkMkLst>
            <pc:docMk/>
            <pc:sldMk cId="1747121846" sldId="300"/>
            <ac:inkMk id="83" creationId="{CA49EE21-AA6A-4E08-8EC8-4E606EA2DE9B}"/>
          </ac:inkMkLst>
        </pc:inkChg>
        <pc:inkChg chg="add del">
          <ac:chgData name="Viet Anh Nguyen" userId="b95f61ff061388d5" providerId="LiveId" clId="{53E328E6-E103-4AF4-B56B-6EFF25F2648E}" dt="2022-01-17T10:00:30.079" v="1583"/>
          <ac:inkMkLst>
            <pc:docMk/>
            <pc:sldMk cId="1747121846" sldId="300"/>
            <ac:inkMk id="84" creationId="{0507EFDA-BB93-442A-89FF-9B62F8C8457F}"/>
          </ac:inkMkLst>
        </pc:inkChg>
        <pc:inkChg chg="add del">
          <ac:chgData name="Viet Anh Nguyen" userId="b95f61ff061388d5" providerId="LiveId" clId="{53E328E6-E103-4AF4-B56B-6EFF25F2648E}" dt="2022-01-17T10:00:30.079" v="1583"/>
          <ac:inkMkLst>
            <pc:docMk/>
            <pc:sldMk cId="1747121846" sldId="300"/>
            <ac:inkMk id="85" creationId="{37AF1F8A-1D4D-447F-986A-62703661FE79}"/>
          </ac:inkMkLst>
        </pc:inkChg>
        <pc:inkChg chg="add del">
          <ac:chgData name="Viet Anh Nguyen" userId="b95f61ff061388d5" providerId="LiveId" clId="{53E328E6-E103-4AF4-B56B-6EFF25F2648E}" dt="2022-01-17T10:00:30.079" v="1583"/>
          <ac:inkMkLst>
            <pc:docMk/>
            <pc:sldMk cId="1747121846" sldId="300"/>
            <ac:inkMk id="86" creationId="{8E569EE8-C63E-4252-A650-661AE12FA5F8}"/>
          </ac:inkMkLst>
        </pc:inkChg>
        <pc:inkChg chg="add del">
          <ac:chgData name="Viet Anh Nguyen" userId="b95f61ff061388d5" providerId="LiveId" clId="{53E328E6-E103-4AF4-B56B-6EFF25F2648E}" dt="2022-01-17T10:00:30.079" v="1583"/>
          <ac:inkMkLst>
            <pc:docMk/>
            <pc:sldMk cId="1747121846" sldId="300"/>
            <ac:inkMk id="87" creationId="{40591199-BBF7-4389-818B-C13C78875B67}"/>
          </ac:inkMkLst>
        </pc:inkChg>
        <pc:inkChg chg="add del">
          <ac:chgData name="Viet Anh Nguyen" userId="b95f61ff061388d5" providerId="LiveId" clId="{53E328E6-E103-4AF4-B56B-6EFF25F2648E}" dt="2022-01-17T10:00:30.079" v="1583"/>
          <ac:inkMkLst>
            <pc:docMk/>
            <pc:sldMk cId="1747121846" sldId="300"/>
            <ac:inkMk id="88" creationId="{4A2B9BAE-B39B-4485-BDA5-21FD2FEDDDEE}"/>
          </ac:inkMkLst>
        </pc:inkChg>
        <pc:inkChg chg="add del">
          <ac:chgData name="Viet Anh Nguyen" userId="b95f61ff061388d5" providerId="LiveId" clId="{53E328E6-E103-4AF4-B56B-6EFF25F2648E}" dt="2022-01-17T10:00:30.079" v="1583"/>
          <ac:inkMkLst>
            <pc:docMk/>
            <pc:sldMk cId="1747121846" sldId="300"/>
            <ac:inkMk id="89" creationId="{7E6848FE-8BAD-4A05-B465-583C3AFA7C55}"/>
          </ac:inkMkLst>
        </pc:inkChg>
        <pc:inkChg chg="add">
          <ac:chgData name="Viet Anh Nguyen" userId="b95f61ff061388d5" providerId="LiveId" clId="{53E328E6-E103-4AF4-B56B-6EFF25F2648E}" dt="2022-01-17T10:00:30.079" v="1583"/>
          <ac:inkMkLst>
            <pc:docMk/>
            <pc:sldMk cId="1747121846" sldId="300"/>
            <ac:inkMk id="90" creationId="{98C1BA7B-CEC9-4275-83BE-D92A5BD1A561}"/>
          </ac:inkMkLst>
        </pc:inkChg>
        <pc:inkChg chg="add del">
          <ac:chgData name="Viet Anh Nguyen" userId="b95f61ff061388d5" providerId="LiveId" clId="{53E328E6-E103-4AF4-B56B-6EFF25F2648E}" dt="2022-01-17T10:00:32.614" v="1588"/>
          <ac:inkMkLst>
            <pc:docMk/>
            <pc:sldMk cId="1747121846" sldId="300"/>
            <ac:inkMk id="91" creationId="{BD471EED-4370-45EA-B6C9-CE8698573C67}"/>
          </ac:inkMkLst>
        </pc:inkChg>
        <pc:inkChg chg="add del">
          <ac:chgData name="Viet Anh Nguyen" userId="b95f61ff061388d5" providerId="LiveId" clId="{53E328E6-E103-4AF4-B56B-6EFF25F2648E}" dt="2022-01-17T10:00:32.614" v="1588"/>
          <ac:inkMkLst>
            <pc:docMk/>
            <pc:sldMk cId="1747121846" sldId="300"/>
            <ac:inkMk id="92" creationId="{39BFD921-AE3F-4B87-92B5-72D05841B2CC}"/>
          </ac:inkMkLst>
        </pc:inkChg>
        <pc:inkChg chg="add del">
          <ac:chgData name="Viet Anh Nguyen" userId="b95f61ff061388d5" providerId="LiveId" clId="{53E328E6-E103-4AF4-B56B-6EFF25F2648E}" dt="2022-01-17T10:00:32.614" v="1588"/>
          <ac:inkMkLst>
            <pc:docMk/>
            <pc:sldMk cId="1747121846" sldId="300"/>
            <ac:inkMk id="93" creationId="{559A8CC0-244E-4B54-9A30-1BE443985160}"/>
          </ac:inkMkLst>
        </pc:inkChg>
        <pc:inkChg chg="add del">
          <ac:chgData name="Viet Anh Nguyen" userId="b95f61ff061388d5" providerId="LiveId" clId="{53E328E6-E103-4AF4-B56B-6EFF25F2648E}" dt="2022-01-17T10:00:32.614" v="1588"/>
          <ac:inkMkLst>
            <pc:docMk/>
            <pc:sldMk cId="1747121846" sldId="300"/>
            <ac:inkMk id="94" creationId="{47B03D63-3A4D-46F5-8257-FF2409196A3E}"/>
          </ac:inkMkLst>
        </pc:inkChg>
        <pc:inkChg chg="add del">
          <ac:chgData name="Viet Anh Nguyen" userId="b95f61ff061388d5" providerId="LiveId" clId="{53E328E6-E103-4AF4-B56B-6EFF25F2648E}" dt="2022-01-17T10:00:34.186" v="1592"/>
          <ac:inkMkLst>
            <pc:docMk/>
            <pc:sldMk cId="1747121846" sldId="300"/>
            <ac:inkMk id="95" creationId="{3B42346A-296C-4D9D-B71D-C2D5FAEFAB2A}"/>
          </ac:inkMkLst>
        </pc:inkChg>
        <pc:inkChg chg="add del">
          <ac:chgData name="Viet Anh Nguyen" userId="b95f61ff061388d5" providerId="LiveId" clId="{53E328E6-E103-4AF4-B56B-6EFF25F2648E}" dt="2022-01-17T10:00:34.186" v="1592"/>
          <ac:inkMkLst>
            <pc:docMk/>
            <pc:sldMk cId="1747121846" sldId="300"/>
            <ac:inkMk id="96" creationId="{F2DF8BE4-62C3-4910-B79D-0E60ECFA8E55}"/>
          </ac:inkMkLst>
        </pc:inkChg>
        <pc:inkChg chg="add del">
          <ac:chgData name="Viet Anh Nguyen" userId="b95f61ff061388d5" providerId="LiveId" clId="{53E328E6-E103-4AF4-B56B-6EFF25F2648E}" dt="2022-01-17T10:00:34.186" v="1592"/>
          <ac:inkMkLst>
            <pc:docMk/>
            <pc:sldMk cId="1747121846" sldId="300"/>
            <ac:inkMk id="97" creationId="{4AB483D6-DEE9-4B84-8526-F4F35412CAC9}"/>
          </ac:inkMkLst>
        </pc:inkChg>
        <pc:inkChg chg="add del">
          <ac:chgData name="Viet Anh Nguyen" userId="b95f61ff061388d5" providerId="LiveId" clId="{53E328E6-E103-4AF4-B56B-6EFF25F2648E}" dt="2022-01-17T10:00:34.186" v="1592"/>
          <ac:inkMkLst>
            <pc:docMk/>
            <pc:sldMk cId="1747121846" sldId="300"/>
            <ac:inkMk id="98" creationId="{C43E81AB-F00A-40DA-BECE-3FCA2035CF72}"/>
          </ac:inkMkLst>
        </pc:inkChg>
        <pc:inkChg chg="add del">
          <ac:chgData name="Viet Anh Nguyen" userId="b95f61ff061388d5" providerId="LiveId" clId="{53E328E6-E103-4AF4-B56B-6EFF25F2648E}" dt="2022-01-17T10:00:35.078" v="1594"/>
          <ac:inkMkLst>
            <pc:docMk/>
            <pc:sldMk cId="1747121846" sldId="300"/>
            <ac:inkMk id="99" creationId="{147D20AA-D631-42AE-8B1B-820E5D85DE82}"/>
          </ac:inkMkLst>
        </pc:inkChg>
        <pc:inkChg chg="add del">
          <ac:chgData name="Viet Anh Nguyen" userId="b95f61ff061388d5" providerId="LiveId" clId="{53E328E6-E103-4AF4-B56B-6EFF25F2648E}" dt="2022-01-17T10:00:35.078" v="1594"/>
          <ac:inkMkLst>
            <pc:docMk/>
            <pc:sldMk cId="1747121846" sldId="300"/>
            <ac:inkMk id="100" creationId="{89B2679D-6799-44E9-B20A-E40A6A1535D7}"/>
          </ac:inkMkLst>
        </pc:inkChg>
        <pc:inkChg chg="add del">
          <ac:chgData name="Viet Anh Nguyen" userId="b95f61ff061388d5" providerId="LiveId" clId="{53E328E6-E103-4AF4-B56B-6EFF25F2648E}" dt="2022-01-17T10:00:40.498" v="1605"/>
          <ac:inkMkLst>
            <pc:docMk/>
            <pc:sldMk cId="1747121846" sldId="300"/>
            <ac:inkMk id="101" creationId="{59E7CBD1-F274-498D-920D-BFD503A9E8EB}"/>
          </ac:inkMkLst>
        </pc:inkChg>
        <pc:inkChg chg="add del">
          <ac:chgData name="Viet Anh Nguyen" userId="b95f61ff061388d5" providerId="LiveId" clId="{53E328E6-E103-4AF4-B56B-6EFF25F2648E}" dt="2022-01-17T10:00:40.498" v="1605"/>
          <ac:inkMkLst>
            <pc:docMk/>
            <pc:sldMk cId="1747121846" sldId="300"/>
            <ac:inkMk id="102" creationId="{C84C39F4-A825-4066-A8BE-3ACAD6B71AC7}"/>
          </ac:inkMkLst>
        </pc:inkChg>
        <pc:inkChg chg="add del">
          <ac:chgData name="Viet Anh Nguyen" userId="b95f61ff061388d5" providerId="LiveId" clId="{53E328E6-E103-4AF4-B56B-6EFF25F2648E}" dt="2022-01-17T10:00:40.498" v="1605"/>
          <ac:inkMkLst>
            <pc:docMk/>
            <pc:sldMk cId="1747121846" sldId="300"/>
            <ac:inkMk id="103" creationId="{95B8C445-15E0-4B88-9F0B-1E5E6C3B2575}"/>
          </ac:inkMkLst>
        </pc:inkChg>
        <pc:inkChg chg="add del">
          <ac:chgData name="Viet Anh Nguyen" userId="b95f61ff061388d5" providerId="LiveId" clId="{53E328E6-E103-4AF4-B56B-6EFF25F2648E}" dt="2022-01-17T10:00:40.498" v="1605"/>
          <ac:inkMkLst>
            <pc:docMk/>
            <pc:sldMk cId="1747121846" sldId="300"/>
            <ac:inkMk id="104" creationId="{E917CA59-2847-4024-81E4-AC89E76517A5}"/>
          </ac:inkMkLst>
        </pc:inkChg>
        <pc:inkChg chg="add del">
          <ac:chgData name="Viet Anh Nguyen" userId="b95f61ff061388d5" providerId="LiveId" clId="{53E328E6-E103-4AF4-B56B-6EFF25F2648E}" dt="2022-01-17T10:00:40.498" v="1605"/>
          <ac:inkMkLst>
            <pc:docMk/>
            <pc:sldMk cId="1747121846" sldId="300"/>
            <ac:inkMk id="105" creationId="{DDB23326-7275-49E6-BBD0-8207A2F8F0C3}"/>
          </ac:inkMkLst>
        </pc:inkChg>
        <pc:inkChg chg="add del">
          <ac:chgData name="Viet Anh Nguyen" userId="b95f61ff061388d5" providerId="LiveId" clId="{53E328E6-E103-4AF4-B56B-6EFF25F2648E}" dt="2022-01-17T10:00:40.498" v="1605"/>
          <ac:inkMkLst>
            <pc:docMk/>
            <pc:sldMk cId="1747121846" sldId="300"/>
            <ac:inkMk id="106" creationId="{4432471A-E6AA-420A-AC88-254079E73528}"/>
          </ac:inkMkLst>
        </pc:inkChg>
        <pc:inkChg chg="add del">
          <ac:chgData name="Viet Anh Nguyen" userId="b95f61ff061388d5" providerId="LiveId" clId="{53E328E6-E103-4AF4-B56B-6EFF25F2648E}" dt="2022-01-17T10:00:40.498" v="1605"/>
          <ac:inkMkLst>
            <pc:docMk/>
            <pc:sldMk cId="1747121846" sldId="300"/>
            <ac:inkMk id="107" creationId="{14ED1100-FAAC-445C-820C-455713F1F225}"/>
          </ac:inkMkLst>
        </pc:inkChg>
        <pc:inkChg chg="add del">
          <ac:chgData name="Viet Anh Nguyen" userId="b95f61ff061388d5" providerId="LiveId" clId="{53E328E6-E103-4AF4-B56B-6EFF25F2648E}" dt="2022-01-17T10:00:40.498" v="1605"/>
          <ac:inkMkLst>
            <pc:docMk/>
            <pc:sldMk cId="1747121846" sldId="300"/>
            <ac:inkMk id="108" creationId="{A3C2852D-9E48-4D54-AF96-050F3601B3DE}"/>
          </ac:inkMkLst>
        </pc:inkChg>
        <pc:inkChg chg="add del">
          <ac:chgData name="Viet Anh Nguyen" userId="b95f61ff061388d5" providerId="LiveId" clId="{53E328E6-E103-4AF4-B56B-6EFF25F2648E}" dt="2022-01-17T10:00:40.498" v="1605"/>
          <ac:inkMkLst>
            <pc:docMk/>
            <pc:sldMk cId="1747121846" sldId="300"/>
            <ac:inkMk id="109" creationId="{FC5CE007-C37D-4D39-94AC-ED2DAD695FB0}"/>
          </ac:inkMkLst>
        </pc:inkChg>
        <pc:inkChg chg="add del">
          <ac:chgData name="Viet Anh Nguyen" userId="b95f61ff061388d5" providerId="LiveId" clId="{53E328E6-E103-4AF4-B56B-6EFF25F2648E}" dt="2022-01-17T10:00:40.498" v="1605"/>
          <ac:inkMkLst>
            <pc:docMk/>
            <pc:sldMk cId="1747121846" sldId="300"/>
            <ac:inkMk id="110" creationId="{3BDC371F-34D5-4CFF-9762-41F9AD558A5D}"/>
          </ac:inkMkLst>
        </pc:inkChg>
        <pc:inkChg chg="add del">
          <ac:chgData name="Viet Anh Nguyen" userId="b95f61ff061388d5" providerId="LiveId" clId="{53E328E6-E103-4AF4-B56B-6EFF25F2648E}" dt="2022-01-17T10:00:40.498" v="1605"/>
          <ac:inkMkLst>
            <pc:docMk/>
            <pc:sldMk cId="1747121846" sldId="300"/>
            <ac:inkMk id="111" creationId="{EF7067FE-25F6-4A3D-BCB6-6D980FA53232}"/>
          </ac:inkMkLst>
        </pc:inkChg>
        <pc:inkChg chg="add">
          <ac:chgData name="Viet Anh Nguyen" userId="b95f61ff061388d5" providerId="LiveId" clId="{53E328E6-E103-4AF4-B56B-6EFF25F2648E}" dt="2022-01-17T10:00:40.498" v="1605"/>
          <ac:inkMkLst>
            <pc:docMk/>
            <pc:sldMk cId="1747121846" sldId="300"/>
            <ac:inkMk id="112" creationId="{7924821C-4F8E-491B-B949-01B57CD69307}"/>
          </ac:inkMkLst>
        </pc:inkChg>
        <pc:inkChg chg="add del">
          <ac:chgData name="Viet Anh Nguyen" userId="b95f61ff061388d5" providerId="LiveId" clId="{53E328E6-E103-4AF4-B56B-6EFF25F2648E}" dt="2022-01-17T10:01:40.161" v="1622"/>
          <ac:inkMkLst>
            <pc:docMk/>
            <pc:sldMk cId="1747121846" sldId="300"/>
            <ac:inkMk id="113" creationId="{55452796-FC8A-46CB-A405-9375E7F69ED1}"/>
          </ac:inkMkLst>
        </pc:inkChg>
        <pc:inkChg chg="add del">
          <ac:chgData name="Viet Anh Nguyen" userId="b95f61ff061388d5" providerId="LiveId" clId="{53E328E6-E103-4AF4-B56B-6EFF25F2648E}" dt="2022-01-17T10:01:40.161" v="1622"/>
          <ac:inkMkLst>
            <pc:docMk/>
            <pc:sldMk cId="1747121846" sldId="300"/>
            <ac:inkMk id="114" creationId="{9B122984-A751-47F6-9F8C-63CA3C2D1E95}"/>
          </ac:inkMkLst>
        </pc:inkChg>
        <pc:inkChg chg="add del">
          <ac:chgData name="Viet Anh Nguyen" userId="b95f61ff061388d5" providerId="LiveId" clId="{53E328E6-E103-4AF4-B56B-6EFF25F2648E}" dt="2022-01-17T10:01:40.161" v="1622"/>
          <ac:inkMkLst>
            <pc:docMk/>
            <pc:sldMk cId="1747121846" sldId="300"/>
            <ac:inkMk id="115" creationId="{23EBBD6B-0F7D-410A-83A9-2D04B0CBD1A9}"/>
          </ac:inkMkLst>
        </pc:inkChg>
        <pc:inkChg chg="add del">
          <ac:chgData name="Viet Anh Nguyen" userId="b95f61ff061388d5" providerId="LiveId" clId="{53E328E6-E103-4AF4-B56B-6EFF25F2648E}" dt="2022-01-17T10:01:40.161" v="1622"/>
          <ac:inkMkLst>
            <pc:docMk/>
            <pc:sldMk cId="1747121846" sldId="300"/>
            <ac:inkMk id="116" creationId="{97D7FC3B-4023-4AD8-B554-80895E3C960C}"/>
          </ac:inkMkLst>
        </pc:inkChg>
        <pc:inkChg chg="add del">
          <ac:chgData name="Viet Anh Nguyen" userId="b95f61ff061388d5" providerId="LiveId" clId="{53E328E6-E103-4AF4-B56B-6EFF25F2648E}" dt="2022-01-17T10:01:40.161" v="1622"/>
          <ac:inkMkLst>
            <pc:docMk/>
            <pc:sldMk cId="1747121846" sldId="300"/>
            <ac:inkMk id="117" creationId="{91A739B2-E5B2-4C85-80F4-3A758ED43256}"/>
          </ac:inkMkLst>
        </pc:inkChg>
        <pc:inkChg chg="add del">
          <ac:chgData name="Viet Anh Nguyen" userId="b95f61ff061388d5" providerId="LiveId" clId="{53E328E6-E103-4AF4-B56B-6EFF25F2648E}" dt="2022-01-17T10:01:40.161" v="1622"/>
          <ac:inkMkLst>
            <pc:docMk/>
            <pc:sldMk cId="1747121846" sldId="300"/>
            <ac:inkMk id="118" creationId="{248D007E-88DD-46C0-9114-8A23F19968B7}"/>
          </ac:inkMkLst>
        </pc:inkChg>
        <pc:inkChg chg="add del">
          <ac:chgData name="Viet Anh Nguyen" userId="b95f61ff061388d5" providerId="LiveId" clId="{53E328E6-E103-4AF4-B56B-6EFF25F2648E}" dt="2022-01-17T10:01:40.161" v="1622"/>
          <ac:inkMkLst>
            <pc:docMk/>
            <pc:sldMk cId="1747121846" sldId="300"/>
            <ac:inkMk id="119" creationId="{25B12755-9F86-4C5E-894A-278AC6DE19AA}"/>
          </ac:inkMkLst>
        </pc:inkChg>
        <pc:inkChg chg="add del">
          <ac:chgData name="Viet Anh Nguyen" userId="b95f61ff061388d5" providerId="LiveId" clId="{53E328E6-E103-4AF4-B56B-6EFF25F2648E}" dt="2022-01-17T10:01:40.161" v="1622"/>
          <ac:inkMkLst>
            <pc:docMk/>
            <pc:sldMk cId="1747121846" sldId="300"/>
            <ac:inkMk id="120" creationId="{B7260F43-721F-4DC3-87C7-4227E92F552E}"/>
          </ac:inkMkLst>
        </pc:inkChg>
        <pc:inkChg chg="add del">
          <ac:chgData name="Viet Anh Nguyen" userId="b95f61ff061388d5" providerId="LiveId" clId="{53E328E6-E103-4AF4-B56B-6EFF25F2648E}" dt="2022-01-17T10:01:40.161" v="1622"/>
          <ac:inkMkLst>
            <pc:docMk/>
            <pc:sldMk cId="1747121846" sldId="300"/>
            <ac:inkMk id="121" creationId="{4CD92B47-0894-40CB-BA8F-5744E7C9FFE2}"/>
          </ac:inkMkLst>
        </pc:inkChg>
        <pc:inkChg chg="add del">
          <ac:chgData name="Viet Anh Nguyen" userId="b95f61ff061388d5" providerId="LiveId" clId="{53E328E6-E103-4AF4-B56B-6EFF25F2648E}" dt="2022-01-17T10:01:40.161" v="1622"/>
          <ac:inkMkLst>
            <pc:docMk/>
            <pc:sldMk cId="1747121846" sldId="300"/>
            <ac:inkMk id="122" creationId="{FC5004DA-0259-412B-944E-61A8F0CD4F18}"/>
          </ac:inkMkLst>
        </pc:inkChg>
        <pc:inkChg chg="add del">
          <ac:chgData name="Viet Anh Nguyen" userId="b95f61ff061388d5" providerId="LiveId" clId="{53E328E6-E103-4AF4-B56B-6EFF25F2648E}" dt="2022-01-17T10:01:42.983" v="1626"/>
          <ac:inkMkLst>
            <pc:docMk/>
            <pc:sldMk cId="1747121846" sldId="300"/>
            <ac:inkMk id="123" creationId="{8818110B-B230-469A-B1D0-B9E465FC5614}"/>
          </ac:inkMkLst>
        </pc:inkChg>
        <pc:inkChg chg="add">
          <ac:chgData name="Viet Anh Nguyen" userId="b95f61ff061388d5" providerId="LiveId" clId="{53E328E6-E103-4AF4-B56B-6EFF25F2648E}" dt="2022-01-17T10:01:40.161" v="1622"/>
          <ac:inkMkLst>
            <pc:docMk/>
            <pc:sldMk cId="1747121846" sldId="300"/>
            <ac:inkMk id="124" creationId="{C7929C20-1A6A-4FEA-9370-B6266E2C33D8}"/>
          </ac:inkMkLst>
        </pc:inkChg>
        <pc:inkChg chg="add del">
          <ac:chgData name="Viet Anh Nguyen" userId="b95f61ff061388d5" providerId="LiveId" clId="{53E328E6-E103-4AF4-B56B-6EFF25F2648E}" dt="2022-01-17T10:01:42.983" v="1626"/>
          <ac:inkMkLst>
            <pc:docMk/>
            <pc:sldMk cId="1747121846" sldId="300"/>
            <ac:inkMk id="125" creationId="{05338BC2-7BD0-4909-94FA-F1E3F08576DF}"/>
          </ac:inkMkLst>
        </pc:inkChg>
        <pc:inkChg chg="add del">
          <ac:chgData name="Viet Anh Nguyen" userId="b95f61ff061388d5" providerId="LiveId" clId="{53E328E6-E103-4AF4-B56B-6EFF25F2648E}" dt="2022-01-17T10:01:42.983" v="1626"/>
          <ac:inkMkLst>
            <pc:docMk/>
            <pc:sldMk cId="1747121846" sldId="300"/>
            <ac:inkMk id="126" creationId="{59DD3A97-50B0-4D34-9AB8-ED38D5E0F0EE}"/>
          </ac:inkMkLst>
        </pc:inkChg>
        <pc:inkChg chg="add del">
          <ac:chgData name="Viet Anh Nguyen" userId="b95f61ff061388d5" providerId="LiveId" clId="{53E328E6-E103-4AF4-B56B-6EFF25F2648E}" dt="2022-01-17T10:01:42.983" v="1626"/>
          <ac:inkMkLst>
            <pc:docMk/>
            <pc:sldMk cId="1747121846" sldId="300"/>
            <ac:inkMk id="127" creationId="{B75C416A-030E-4741-9C5C-1DBF85202088}"/>
          </ac:inkMkLst>
        </pc:inkChg>
        <pc:inkChg chg="add">
          <ac:chgData name="Viet Anh Nguyen" userId="b95f61ff061388d5" providerId="LiveId" clId="{53E328E6-E103-4AF4-B56B-6EFF25F2648E}" dt="2022-01-17T10:01:42.983" v="1626"/>
          <ac:inkMkLst>
            <pc:docMk/>
            <pc:sldMk cId="1747121846" sldId="300"/>
            <ac:inkMk id="128" creationId="{D77353D5-5536-43A6-B583-C5210BF98C53}"/>
          </ac:inkMkLst>
        </pc:inkChg>
        <pc:inkChg chg="add del">
          <ac:chgData name="Viet Anh Nguyen" userId="b95f61ff061388d5" providerId="LiveId" clId="{53E328E6-E103-4AF4-B56B-6EFF25F2648E}" dt="2022-01-17T10:08:13.866" v="1708"/>
          <ac:inkMkLst>
            <pc:docMk/>
            <pc:sldMk cId="1747121846" sldId="300"/>
            <ac:inkMk id="129" creationId="{487906E2-C020-406C-9F45-48DA469830DE}"/>
          </ac:inkMkLst>
        </pc:inkChg>
        <pc:inkChg chg="add del">
          <ac:chgData name="Viet Anh Nguyen" userId="b95f61ff061388d5" providerId="LiveId" clId="{53E328E6-E103-4AF4-B56B-6EFF25F2648E}" dt="2022-01-17T10:08:13.866" v="1708"/>
          <ac:inkMkLst>
            <pc:docMk/>
            <pc:sldMk cId="1747121846" sldId="300"/>
            <ac:inkMk id="130" creationId="{23BDEB87-F47A-41BB-8323-7FCD4DEB11A5}"/>
          </ac:inkMkLst>
        </pc:inkChg>
        <pc:inkChg chg="add del">
          <ac:chgData name="Viet Anh Nguyen" userId="b95f61ff061388d5" providerId="LiveId" clId="{53E328E6-E103-4AF4-B56B-6EFF25F2648E}" dt="2022-01-17T10:08:13.866" v="1708"/>
          <ac:inkMkLst>
            <pc:docMk/>
            <pc:sldMk cId="1747121846" sldId="300"/>
            <ac:inkMk id="131" creationId="{065E69BF-F288-44AC-BEE2-330C2FD82CE8}"/>
          </ac:inkMkLst>
        </pc:inkChg>
        <pc:inkChg chg="add del">
          <ac:chgData name="Viet Anh Nguyen" userId="b95f61ff061388d5" providerId="LiveId" clId="{53E328E6-E103-4AF4-B56B-6EFF25F2648E}" dt="2022-01-17T10:08:13.866" v="1708"/>
          <ac:inkMkLst>
            <pc:docMk/>
            <pc:sldMk cId="1747121846" sldId="300"/>
            <ac:inkMk id="132" creationId="{64C6142B-B156-4837-906B-AE622D64C782}"/>
          </ac:inkMkLst>
        </pc:inkChg>
        <pc:inkChg chg="add del">
          <ac:chgData name="Viet Anh Nguyen" userId="b95f61ff061388d5" providerId="LiveId" clId="{53E328E6-E103-4AF4-B56B-6EFF25F2648E}" dt="2022-01-17T10:08:13.866" v="1708"/>
          <ac:inkMkLst>
            <pc:docMk/>
            <pc:sldMk cId="1747121846" sldId="300"/>
            <ac:inkMk id="133" creationId="{32042ADA-4E36-4C82-9C93-D039BEB1AC10}"/>
          </ac:inkMkLst>
        </pc:inkChg>
        <pc:inkChg chg="add del">
          <ac:chgData name="Viet Anh Nguyen" userId="b95f61ff061388d5" providerId="LiveId" clId="{53E328E6-E103-4AF4-B56B-6EFF25F2648E}" dt="2022-01-17T10:08:13.866" v="1708"/>
          <ac:inkMkLst>
            <pc:docMk/>
            <pc:sldMk cId="1747121846" sldId="300"/>
            <ac:inkMk id="134" creationId="{0D4428BA-DC50-4904-A880-AFF54AFD872E}"/>
          </ac:inkMkLst>
        </pc:inkChg>
        <pc:inkChg chg="add del">
          <ac:chgData name="Viet Anh Nguyen" userId="b95f61ff061388d5" providerId="LiveId" clId="{53E328E6-E103-4AF4-B56B-6EFF25F2648E}" dt="2022-01-17T10:08:13.866" v="1708"/>
          <ac:inkMkLst>
            <pc:docMk/>
            <pc:sldMk cId="1747121846" sldId="300"/>
            <ac:inkMk id="135" creationId="{929F98D3-B113-4BCF-B9FA-CE7801AB4E75}"/>
          </ac:inkMkLst>
        </pc:inkChg>
        <pc:inkChg chg="add del">
          <ac:chgData name="Viet Anh Nguyen" userId="b95f61ff061388d5" providerId="LiveId" clId="{53E328E6-E103-4AF4-B56B-6EFF25F2648E}" dt="2022-01-17T10:08:13.866" v="1708"/>
          <ac:inkMkLst>
            <pc:docMk/>
            <pc:sldMk cId="1747121846" sldId="300"/>
            <ac:inkMk id="136" creationId="{73B4D5B5-B90C-44D0-9E62-0CE9B05F3635}"/>
          </ac:inkMkLst>
        </pc:inkChg>
        <pc:inkChg chg="add del">
          <ac:chgData name="Viet Anh Nguyen" userId="b95f61ff061388d5" providerId="LiveId" clId="{53E328E6-E103-4AF4-B56B-6EFF25F2648E}" dt="2022-01-17T10:08:13.866" v="1708"/>
          <ac:inkMkLst>
            <pc:docMk/>
            <pc:sldMk cId="1747121846" sldId="300"/>
            <ac:inkMk id="137" creationId="{224950F1-E5EE-4ED6-B09F-F43B9D06E043}"/>
          </ac:inkMkLst>
        </pc:inkChg>
        <pc:inkChg chg="add del">
          <ac:chgData name="Viet Anh Nguyen" userId="b95f61ff061388d5" providerId="LiveId" clId="{53E328E6-E103-4AF4-B56B-6EFF25F2648E}" dt="2022-01-17T10:08:13.866" v="1708"/>
          <ac:inkMkLst>
            <pc:docMk/>
            <pc:sldMk cId="1747121846" sldId="300"/>
            <ac:inkMk id="138" creationId="{A88026DA-8E60-468F-B7B6-0D88ED96BE88}"/>
          </ac:inkMkLst>
        </pc:inkChg>
        <pc:inkChg chg="add del">
          <ac:chgData name="Viet Anh Nguyen" userId="b95f61ff061388d5" providerId="LiveId" clId="{53E328E6-E103-4AF4-B56B-6EFF25F2648E}" dt="2022-01-17T10:08:13.866" v="1708"/>
          <ac:inkMkLst>
            <pc:docMk/>
            <pc:sldMk cId="1747121846" sldId="300"/>
            <ac:inkMk id="139" creationId="{ACEDE6BC-5659-4C42-B14C-BAB7707AF608}"/>
          </ac:inkMkLst>
        </pc:inkChg>
        <pc:inkChg chg="add del">
          <ac:chgData name="Viet Anh Nguyen" userId="b95f61ff061388d5" providerId="LiveId" clId="{53E328E6-E103-4AF4-B56B-6EFF25F2648E}" dt="2022-01-17T10:08:13.866" v="1708"/>
          <ac:inkMkLst>
            <pc:docMk/>
            <pc:sldMk cId="1747121846" sldId="300"/>
            <ac:inkMk id="140" creationId="{49E414E7-C339-4345-A7C4-E202F0AF907C}"/>
          </ac:inkMkLst>
        </pc:inkChg>
        <pc:inkChg chg="add">
          <ac:chgData name="Viet Anh Nguyen" userId="b95f61ff061388d5" providerId="LiveId" clId="{53E328E6-E103-4AF4-B56B-6EFF25F2648E}" dt="2022-01-17T10:08:13.866" v="1708"/>
          <ac:inkMkLst>
            <pc:docMk/>
            <pc:sldMk cId="1747121846" sldId="300"/>
            <ac:inkMk id="141" creationId="{FEB97E0E-951B-44B2-BFAB-1B4B44740C53}"/>
          </ac:inkMkLst>
        </pc:inkChg>
        <pc:inkChg chg="add del">
          <ac:chgData name="Viet Anh Nguyen" userId="b95f61ff061388d5" providerId="LiveId" clId="{53E328E6-E103-4AF4-B56B-6EFF25F2648E}" dt="2022-01-17T10:08:15.876" v="1713"/>
          <ac:inkMkLst>
            <pc:docMk/>
            <pc:sldMk cId="1747121846" sldId="300"/>
            <ac:inkMk id="142" creationId="{F1628F65-D206-411F-AF56-E925D0E31C20}"/>
          </ac:inkMkLst>
        </pc:inkChg>
        <pc:inkChg chg="add del">
          <ac:chgData name="Viet Anh Nguyen" userId="b95f61ff061388d5" providerId="LiveId" clId="{53E328E6-E103-4AF4-B56B-6EFF25F2648E}" dt="2022-01-17T10:08:15.876" v="1713"/>
          <ac:inkMkLst>
            <pc:docMk/>
            <pc:sldMk cId="1747121846" sldId="300"/>
            <ac:inkMk id="143" creationId="{918F438F-6439-4110-B9A1-5680B868AD52}"/>
          </ac:inkMkLst>
        </pc:inkChg>
        <pc:inkChg chg="add del">
          <ac:chgData name="Viet Anh Nguyen" userId="b95f61ff061388d5" providerId="LiveId" clId="{53E328E6-E103-4AF4-B56B-6EFF25F2648E}" dt="2022-01-17T10:08:15.876" v="1713"/>
          <ac:inkMkLst>
            <pc:docMk/>
            <pc:sldMk cId="1747121846" sldId="300"/>
            <ac:inkMk id="144" creationId="{0A3B301F-F442-43D5-AF42-86D8D9B2D493}"/>
          </ac:inkMkLst>
        </pc:inkChg>
        <pc:inkChg chg="add del">
          <ac:chgData name="Viet Anh Nguyen" userId="b95f61ff061388d5" providerId="LiveId" clId="{53E328E6-E103-4AF4-B56B-6EFF25F2648E}" dt="2022-01-17T10:08:15.876" v="1713"/>
          <ac:inkMkLst>
            <pc:docMk/>
            <pc:sldMk cId="1747121846" sldId="300"/>
            <ac:inkMk id="145" creationId="{5FB785D4-57EC-4B93-8175-172DA31A327D}"/>
          </ac:inkMkLst>
        </pc:inkChg>
        <pc:inkChg chg="add">
          <ac:chgData name="Viet Anh Nguyen" userId="b95f61ff061388d5" providerId="LiveId" clId="{53E328E6-E103-4AF4-B56B-6EFF25F2648E}" dt="2022-01-17T10:08:15.876" v="1713"/>
          <ac:inkMkLst>
            <pc:docMk/>
            <pc:sldMk cId="1747121846" sldId="300"/>
            <ac:inkMk id="146" creationId="{821076A7-6B51-40EE-8182-72A7BA439AE7}"/>
          </ac:inkMkLst>
        </pc:inkChg>
      </pc:sldChg>
      <pc:sldChg chg="addSp delSp new mod">
        <pc:chgData name="Viet Anh Nguyen" userId="b95f61ff061388d5" providerId="LiveId" clId="{53E328E6-E103-4AF4-B56B-6EFF25F2648E}" dt="2022-01-17T10:08:04.095" v="1696"/>
        <pc:sldMkLst>
          <pc:docMk/>
          <pc:sldMk cId="3204434753" sldId="301"/>
        </pc:sldMkLst>
        <pc:inkChg chg="add del">
          <ac:chgData name="Viet Anh Nguyen" userId="b95f61ff061388d5" providerId="LiveId" clId="{53E328E6-E103-4AF4-B56B-6EFF25F2648E}" dt="2022-01-17T10:01:52.258" v="1638"/>
          <ac:inkMkLst>
            <pc:docMk/>
            <pc:sldMk cId="3204434753" sldId="301"/>
            <ac:inkMk id="2" creationId="{FC2C6555-EECF-4AEE-BF33-7C51E597475C}"/>
          </ac:inkMkLst>
        </pc:inkChg>
        <pc:inkChg chg="add del">
          <ac:chgData name="Viet Anh Nguyen" userId="b95f61ff061388d5" providerId="LiveId" clId="{53E328E6-E103-4AF4-B56B-6EFF25F2648E}" dt="2022-01-17T10:01:52.258" v="1638"/>
          <ac:inkMkLst>
            <pc:docMk/>
            <pc:sldMk cId="3204434753" sldId="301"/>
            <ac:inkMk id="3" creationId="{186A57AB-4854-4C54-9532-082AFEA242B5}"/>
          </ac:inkMkLst>
        </pc:inkChg>
        <pc:inkChg chg="add del">
          <ac:chgData name="Viet Anh Nguyen" userId="b95f61ff061388d5" providerId="LiveId" clId="{53E328E6-E103-4AF4-B56B-6EFF25F2648E}" dt="2022-01-17T10:01:52.258" v="1638"/>
          <ac:inkMkLst>
            <pc:docMk/>
            <pc:sldMk cId="3204434753" sldId="301"/>
            <ac:inkMk id="4" creationId="{B3756611-4BD7-4099-8F47-44C8663EC520}"/>
          </ac:inkMkLst>
        </pc:inkChg>
        <pc:inkChg chg="add del">
          <ac:chgData name="Viet Anh Nguyen" userId="b95f61ff061388d5" providerId="LiveId" clId="{53E328E6-E103-4AF4-B56B-6EFF25F2648E}" dt="2022-01-17T10:01:52.258" v="1638"/>
          <ac:inkMkLst>
            <pc:docMk/>
            <pc:sldMk cId="3204434753" sldId="301"/>
            <ac:inkMk id="5" creationId="{5AA465F8-2AA5-4D35-BAE2-AA7BC3EA3762}"/>
          </ac:inkMkLst>
        </pc:inkChg>
        <pc:inkChg chg="add del">
          <ac:chgData name="Viet Anh Nguyen" userId="b95f61ff061388d5" providerId="LiveId" clId="{53E328E6-E103-4AF4-B56B-6EFF25F2648E}" dt="2022-01-17T10:01:52.258" v="1638"/>
          <ac:inkMkLst>
            <pc:docMk/>
            <pc:sldMk cId="3204434753" sldId="301"/>
            <ac:inkMk id="6" creationId="{4A3DCF68-E7EF-4DD3-A31A-60F11FC0224A}"/>
          </ac:inkMkLst>
        </pc:inkChg>
        <pc:inkChg chg="add del">
          <ac:chgData name="Viet Anh Nguyen" userId="b95f61ff061388d5" providerId="LiveId" clId="{53E328E6-E103-4AF4-B56B-6EFF25F2648E}" dt="2022-01-17T10:01:52.258" v="1638"/>
          <ac:inkMkLst>
            <pc:docMk/>
            <pc:sldMk cId="3204434753" sldId="301"/>
            <ac:inkMk id="7" creationId="{6A8B44E2-C096-4747-B3FA-5CE9C3662269}"/>
          </ac:inkMkLst>
        </pc:inkChg>
        <pc:inkChg chg="add del">
          <ac:chgData name="Viet Anh Nguyen" userId="b95f61ff061388d5" providerId="LiveId" clId="{53E328E6-E103-4AF4-B56B-6EFF25F2648E}" dt="2022-01-17T10:01:52.258" v="1638"/>
          <ac:inkMkLst>
            <pc:docMk/>
            <pc:sldMk cId="3204434753" sldId="301"/>
            <ac:inkMk id="8" creationId="{E268099D-A803-46D0-BCE5-6A3F1BF5AA96}"/>
          </ac:inkMkLst>
        </pc:inkChg>
        <pc:inkChg chg="add del">
          <ac:chgData name="Viet Anh Nguyen" userId="b95f61ff061388d5" providerId="LiveId" clId="{53E328E6-E103-4AF4-B56B-6EFF25F2648E}" dt="2022-01-17T10:01:52.258" v="1638"/>
          <ac:inkMkLst>
            <pc:docMk/>
            <pc:sldMk cId="3204434753" sldId="301"/>
            <ac:inkMk id="9" creationId="{423AA72B-9E04-418D-9FC8-B4E49C248C5B}"/>
          </ac:inkMkLst>
        </pc:inkChg>
        <pc:inkChg chg="add del">
          <ac:chgData name="Viet Anh Nguyen" userId="b95f61ff061388d5" providerId="LiveId" clId="{53E328E6-E103-4AF4-B56B-6EFF25F2648E}" dt="2022-01-17T10:01:52.258" v="1638"/>
          <ac:inkMkLst>
            <pc:docMk/>
            <pc:sldMk cId="3204434753" sldId="301"/>
            <ac:inkMk id="10" creationId="{1C16E183-64B2-4FCC-B4FD-6244AE99E352}"/>
          </ac:inkMkLst>
        </pc:inkChg>
        <pc:inkChg chg="add del">
          <ac:chgData name="Viet Anh Nguyen" userId="b95f61ff061388d5" providerId="LiveId" clId="{53E328E6-E103-4AF4-B56B-6EFF25F2648E}" dt="2022-01-17T10:01:52.258" v="1638"/>
          <ac:inkMkLst>
            <pc:docMk/>
            <pc:sldMk cId="3204434753" sldId="301"/>
            <ac:inkMk id="11" creationId="{1C0F652E-4565-4970-AA4F-60AB25943C6E}"/>
          </ac:inkMkLst>
        </pc:inkChg>
        <pc:inkChg chg="add">
          <ac:chgData name="Viet Anh Nguyen" userId="b95f61ff061388d5" providerId="LiveId" clId="{53E328E6-E103-4AF4-B56B-6EFF25F2648E}" dt="2022-01-17T10:01:52.258" v="1638"/>
          <ac:inkMkLst>
            <pc:docMk/>
            <pc:sldMk cId="3204434753" sldId="301"/>
            <ac:inkMk id="12" creationId="{D42268E0-BA92-47FF-857B-C3EB482B4158}"/>
          </ac:inkMkLst>
        </pc:inkChg>
        <pc:inkChg chg="add">
          <ac:chgData name="Viet Anh Nguyen" userId="b95f61ff061388d5" providerId="LiveId" clId="{53E328E6-E103-4AF4-B56B-6EFF25F2648E}" dt="2022-01-17T10:01:52.258" v="1638"/>
          <ac:inkMkLst>
            <pc:docMk/>
            <pc:sldMk cId="3204434753" sldId="301"/>
            <ac:inkMk id="13" creationId="{DF154F25-2E12-4FDB-ACBA-66077B10E7AB}"/>
          </ac:inkMkLst>
        </pc:inkChg>
        <pc:inkChg chg="add del">
          <ac:chgData name="Viet Anh Nguyen" userId="b95f61ff061388d5" providerId="LiveId" clId="{53E328E6-E103-4AF4-B56B-6EFF25F2648E}" dt="2022-01-17T10:03:59.392" v="1652"/>
          <ac:inkMkLst>
            <pc:docMk/>
            <pc:sldMk cId="3204434753" sldId="301"/>
            <ac:inkMk id="14" creationId="{12D59D47-9F3A-4B6E-99C9-E0BF0D5BC4D0}"/>
          </ac:inkMkLst>
        </pc:inkChg>
        <pc:inkChg chg="add del">
          <ac:chgData name="Viet Anh Nguyen" userId="b95f61ff061388d5" providerId="LiveId" clId="{53E328E6-E103-4AF4-B56B-6EFF25F2648E}" dt="2022-01-17T10:03:59.392" v="1652"/>
          <ac:inkMkLst>
            <pc:docMk/>
            <pc:sldMk cId="3204434753" sldId="301"/>
            <ac:inkMk id="15" creationId="{8E89F3D1-7600-4E60-89D8-E624718DCA78}"/>
          </ac:inkMkLst>
        </pc:inkChg>
        <pc:inkChg chg="add del">
          <ac:chgData name="Viet Anh Nguyen" userId="b95f61ff061388d5" providerId="LiveId" clId="{53E328E6-E103-4AF4-B56B-6EFF25F2648E}" dt="2022-01-17T10:03:59.392" v="1652"/>
          <ac:inkMkLst>
            <pc:docMk/>
            <pc:sldMk cId="3204434753" sldId="301"/>
            <ac:inkMk id="16" creationId="{0FD557E2-F8C5-4123-8F75-BB76C42576FA}"/>
          </ac:inkMkLst>
        </pc:inkChg>
        <pc:inkChg chg="add del">
          <ac:chgData name="Viet Anh Nguyen" userId="b95f61ff061388d5" providerId="LiveId" clId="{53E328E6-E103-4AF4-B56B-6EFF25F2648E}" dt="2022-01-17T10:03:59.392" v="1652"/>
          <ac:inkMkLst>
            <pc:docMk/>
            <pc:sldMk cId="3204434753" sldId="301"/>
            <ac:inkMk id="17" creationId="{8503B819-1DE1-493E-8999-8A1661CFB9E8}"/>
          </ac:inkMkLst>
        </pc:inkChg>
        <pc:inkChg chg="add del">
          <ac:chgData name="Viet Anh Nguyen" userId="b95f61ff061388d5" providerId="LiveId" clId="{53E328E6-E103-4AF4-B56B-6EFF25F2648E}" dt="2022-01-17T10:03:59.392" v="1652"/>
          <ac:inkMkLst>
            <pc:docMk/>
            <pc:sldMk cId="3204434753" sldId="301"/>
            <ac:inkMk id="18" creationId="{C360071E-5E9D-4154-ABA1-0CECB956E7BA}"/>
          </ac:inkMkLst>
        </pc:inkChg>
        <pc:inkChg chg="add del">
          <ac:chgData name="Viet Anh Nguyen" userId="b95f61ff061388d5" providerId="LiveId" clId="{53E328E6-E103-4AF4-B56B-6EFF25F2648E}" dt="2022-01-17T10:03:59.392" v="1652"/>
          <ac:inkMkLst>
            <pc:docMk/>
            <pc:sldMk cId="3204434753" sldId="301"/>
            <ac:inkMk id="19" creationId="{4E66BC83-8747-4AEE-B801-1103A6E94F6B}"/>
          </ac:inkMkLst>
        </pc:inkChg>
        <pc:inkChg chg="add del">
          <ac:chgData name="Viet Anh Nguyen" userId="b95f61ff061388d5" providerId="LiveId" clId="{53E328E6-E103-4AF4-B56B-6EFF25F2648E}" dt="2022-01-17T10:03:59.392" v="1652"/>
          <ac:inkMkLst>
            <pc:docMk/>
            <pc:sldMk cId="3204434753" sldId="301"/>
            <ac:inkMk id="20" creationId="{40EC6FCD-A164-4EBE-8192-EEEFAA5205B5}"/>
          </ac:inkMkLst>
        </pc:inkChg>
        <pc:inkChg chg="add del">
          <ac:chgData name="Viet Anh Nguyen" userId="b95f61ff061388d5" providerId="LiveId" clId="{53E328E6-E103-4AF4-B56B-6EFF25F2648E}" dt="2022-01-17T10:03:59.392" v="1652"/>
          <ac:inkMkLst>
            <pc:docMk/>
            <pc:sldMk cId="3204434753" sldId="301"/>
            <ac:inkMk id="21" creationId="{18159CD1-12D7-49EB-9C34-E9C8617881F5}"/>
          </ac:inkMkLst>
        </pc:inkChg>
        <pc:inkChg chg="add del">
          <ac:chgData name="Viet Anh Nguyen" userId="b95f61ff061388d5" providerId="LiveId" clId="{53E328E6-E103-4AF4-B56B-6EFF25F2648E}" dt="2022-01-17T10:03:59.392" v="1652"/>
          <ac:inkMkLst>
            <pc:docMk/>
            <pc:sldMk cId="3204434753" sldId="301"/>
            <ac:inkMk id="22" creationId="{AC688675-EABE-4FEE-9317-EC12D7FBD762}"/>
          </ac:inkMkLst>
        </pc:inkChg>
        <pc:inkChg chg="add del">
          <ac:chgData name="Viet Anh Nguyen" userId="b95f61ff061388d5" providerId="LiveId" clId="{53E328E6-E103-4AF4-B56B-6EFF25F2648E}" dt="2022-01-17T10:03:59.392" v="1652"/>
          <ac:inkMkLst>
            <pc:docMk/>
            <pc:sldMk cId="3204434753" sldId="301"/>
            <ac:inkMk id="23" creationId="{B939FA2B-F7B6-444F-BF5C-C8C41FD81B60}"/>
          </ac:inkMkLst>
        </pc:inkChg>
        <pc:inkChg chg="add del">
          <ac:chgData name="Viet Anh Nguyen" userId="b95f61ff061388d5" providerId="LiveId" clId="{53E328E6-E103-4AF4-B56B-6EFF25F2648E}" dt="2022-01-17T10:03:59.392" v="1652"/>
          <ac:inkMkLst>
            <pc:docMk/>
            <pc:sldMk cId="3204434753" sldId="301"/>
            <ac:inkMk id="24" creationId="{8BA13E54-0125-498B-A1F5-187678E4195A}"/>
          </ac:inkMkLst>
        </pc:inkChg>
        <pc:inkChg chg="add del">
          <ac:chgData name="Viet Anh Nguyen" userId="b95f61ff061388d5" providerId="LiveId" clId="{53E328E6-E103-4AF4-B56B-6EFF25F2648E}" dt="2022-01-17T10:03:59.392" v="1652"/>
          <ac:inkMkLst>
            <pc:docMk/>
            <pc:sldMk cId="3204434753" sldId="301"/>
            <ac:inkMk id="25" creationId="{06ABF43D-CA9C-4C6C-8B77-CB02FC8AD22E}"/>
          </ac:inkMkLst>
        </pc:inkChg>
        <pc:inkChg chg="add del">
          <ac:chgData name="Viet Anh Nguyen" userId="b95f61ff061388d5" providerId="LiveId" clId="{53E328E6-E103-4AF4-B56B-6EFF25F2648E}" dt="2022-01-17T10:03:59.392" v="1652"/>
          <ac:inkMkLst>
            <pc:docMk/>
            <pc:sldMk cId="3204434753" sldId="301"/>
            <ac:inkMk id="26" creationId="{CB2ACD26-DC69-46F4-874A-24B77A62CA82}"/>
          </ac:inkMkLst>
        </pc:inkChg>
        <pc:inkChg chg="add del">
          <ac:chgData name="Viet Anh Nguyen" userId="b95f61ff061388d5" providerId="LiveId" clId="{53E328E6-E103-4AF4-B56B-6EFF25F2648E}" dt="2022-01-17T10:04:56.459" v="1659"/>
          <ac:inkMkLst>
            <pc:docMk/>
            <pc:sldMk cId="3204434753" sldId="301"/>
            <ac:inkMk id="27" creationId="{871866EC-64E1-4723-889B-38122C199EE7}"/>
          </ac:inkMkLst>
        </pc:inkChg>
        <pc:inkChg chg="add del">
          <ac:chgData name="Viet Anh Nguyen" userId="b95f61ff061388d5" providerId="LiveId" clId="{53E328E6-E103-4AF4-B56B-6EFF25F2648E}" dt="2022-01-17T10:04:56.461" v="1664"/>
          <ac:inkMkLst>
            <pc:docMk/>
            <pc:sldMk cId="3204434753" sldId="301"/>
            <ac:inkMk id="28" creationId="{2E95A292-61DF-4F06-9231-CE3CA381983F}"/>
          </ac:inkMkLst>
        </pc:inkChg>
        <pc:inkChg chg="add del">
          <ac:chgData name="Viet Anh Nguyen" userId="b95f61ff061388d5" providerId="LiveId" clId="{53E328E6-E103-4AF4-B56B-6EFF25F2648E}" dt="2022-01-17T10:04:01.145" v="1657"/>
          <ac:inkMkLst>
            <pc:docMk/>
            <pc:sldMk cId="3204434753" sldId="301"/>
            <ac:inkMk id="29" creationId="{F7DF1FAE-F0C1-4F4C-B093-62B9D82D1415}"/>
          </ac:inkMkLst>
        </pc:inkChg>
        <pc:inkChg chg="add del">
          <ac:chgData name="Viet Anh Nguyen" userId="b95f61ff061388d5" providerId="LiveId" clId="{53E328E6-E103-4AF4-B56B-6EFF25F2648E}" dt="2022-01-17T10:04:56.460" v="1661"/>
          <ac:inkMkLst>
            <pc:docMk/>
            <pc:sldMk cId="3204434753" sldId="301"/>
            <ac:inkMk id="30" creationId="{8A63C1A3-B906-4DD8-8FAD-45B178F105E1}"/>
          </ac:inkMkLst>
        </pc:inkChg>
        <pc:inkChg chg="add del">
          <ac:chgData name="Viet Anh Nguyen" userId="b95f61ff061388d5" providerId="LiveId" clId="{53E328E6-E103-4AF4-B56B-6EFF25F2648E}" dt="2022-01-17T10:04:01.145" v="1657"/>
          <ac:inkMkLst>
            <pc:docMk/>
            <pc:sldMk cId="3204434753" sldId="301"/>
            <ac:inkMk id="31" creationId="{45950094-6067-4D6C-B53E-565F008A40FB}"/>
          </ac:inkMkLst>
        </pc:inkChg>
        <pc:inkChg chg="add del">
          <ac:chgData name="Viet Anh Nguyen" userId="b95f61ff061388d5" providerId="LiveId" clId="{53E328E6-E103-4AF4-B56B-6EFF25F2648E}" dt="2022-01-17T10:04:56.460" v="1662"/>
          <ac:inkMkLst>
            <pc:docMk/>
            <pc:sldMk cId="3204434753" sldId="301"/>
            <ac:inkMk id="32" creationId="{ED23ACB9-D715-406E-8E51-3452EE0CC5E3}"/>
          </ac:inkMkLst>
        </pc:inkChg>
        <pc:inkChg chg="add del">
          <ac:chgData name="Viet Anh Nguyen" userId="b95f61ff061388d5" providerId="LiveId" clId="{53E328E6-E103-4AF4-B56B-6EFF25F2648E}" dt="2022-01-17T10:04:56.461" v="1663"/>
          <ac:inkMkLst>
            <pc:docMk/>
            <pc:sldMk cId="3204434753" sldId="301"/>
            <ac:inkMk id="33" creationId="{34F96A30-F7F1-482B-A263-A02A9CDEF230}"/>
          </ac:inkMkLst>
        </pc:inkChg>
        <pc:inkChg chg="add del">
          <ac:chgData name="Viet Anh Nguyen" userId="b95f61ff061388d5" providerId="LiveId" clId="{53E328E6-E103-4AF4-B56B-6EFF25F2648E}" dt="2022-01-17T10:04:56.459" v="1660"/>
          <ac:inkMkLst>
            <pc:docMk/>
            <pc:sldMk cId="3204434753" sldId="301"/>
            <ac:inkMk id="34" creationId="{2803D081-8F50-4BC8-8B06-85C5CF8A7B9F}"/>
          </ac:inkMkLst>
        </pc:inkChg>
        <pc:inkChg chg="add del">
          <ac:chgData name="Viet Anh Nguyen" userId="b95f61ff061388d5" providerId="LiveId" clId="{53E328E6-E103-4AF4-B56B-6EFF25F2648E}" dt="2022-01-17T10:05:22.761" v="1678"/>
          <ac:inkMkLst>
            <pc:docMk/>
            <pc:sldMk cId="3204434753" sldId="301"/>
            <ac:inkMk id="35" creationId="{F28CDA3C-8543-4525-B299-48633DC1D138}"/>
          </ac:inkMkLst>
        </pc:inkChg>
        <pc:inkChg chg="add del">
          <ac:chgData name="Viet Anh Nguyen" userId="b95f61ff061388d5" providerId="LiveId" clId="{53E328E6-E103-4AF4-B56B-6EFF25F2648E}" dt="2022-01-17T10:05:22.761" v="1678"/>
          <ac:inkMkLst>
            <pc:docMk/>
            <pc:sldMk cId="3204434753" sldId="301"/>
            <ac:inkMk id="36" creationId="{AC33C02E-21D7-4CA0-B843-4DF3C472BB51}"/>
          </ac:inkMkLst>
        </pc:inkChg>
        <pc:inkChg chg="add del">
          <ac:chgData name="Viet Anh Nguyen" userId="b95f61ff061388d5" providerId="LiveId" clId="{53E328E6-E103-4AF4-B56B-6EFF25F2648E}" dt="2022-01-17T10:05:22.761" v="1678"/>
          <ac:inkMkLst>
            <pc:docMk/>
            <pc:sldMk cId="3204434753" sldId="301"/>
            <ac:inkMk id="37" creationId="{0A947056-DB26-4E43-827D-64BA695EEF32}"/>
          </ac:inkMkLst>
        </pc:inkChg>
        <pc:inkChg chg="add del">
          <ac:chgData name="Viet Anh Nguyen" userId="b95f61ff061388d5" providerId="LiveId" clId="{53E328E6-E103-4AF4-B56B-6EFF25F2648E}" dt="2022-01-17T10:05:22.761" v="1678"/>
          <ac:inkMkLst>
            <pc:docMk/>
            <pc:sldMk cId="3204434753" sldId="301"/>
            <ac:inkMk id="38" creationId="{97E79517-BABF-47DA-954E-42608B13D48F}"/>
          </ac:inkMkLst>
        </pc:inkChg>
        <pc:inkChg chg="add del">
          <ac:chgData name="Viet Anh Nguyen" userId="b95f61ff061388d5" providerId="LiveId" clId="{53E328E6-E103-4AF4-B56B-6EFF25F2648E}" dt="2022-01-17T10:05:22.761" v="1678"/>
          <ac:inkMkLst>
            <pc:docMk/>
            <pc:sldMk cId="3204434753" sldId="301"/>
            <ac:inkMk id="39" creationId="{DD87233C-CFAE-4BA9-8029-67E5B139768A}"/>
          </ac:inkMkLst>
        </pc:inkChg>
        <pc:inkChg chg="add">
          <ac:chgData name="Viet Anh Nguyen" userId="b95f61ff061388d5" providerId="LiveId" clId="{53E328E6-E103-4AF4-B56B-6EFF25F2648E}" dt="2022-01-17T10:05:19.482" v="1670" actId="9405"/>
          <ac:inkMkLst>
            <pc:docMk/>
            <pc:sldMk cId="3204434753" sldId="301"/>
            <ac:inkMk id="40" creationId="{B72BD7C2-8DC3-4491-B512-EA242421204D}"/>
          </ac:inkMkLst>
        </pc:inkChg>
        <pc:inkChg chg="add del">
          <ac:chgData name="Viet Anh Nguyen" userId="b95f61ff061388d5" providerId="LiveId" clId="{53E328E6-E103-4AF4-B56B-6EFF25F2648E}" dt="2022-01-17T10:05:22.761" v="1678"/>
          <ac:inkMkLst>
            <pc:docMk/>
            <pc:sldMk cId="3204434753" sldId="301"/>
            <ac:inkMk id="41" creationId="{9B1F63C8-7976-4FA3-B09A-B03CA2B5E4EC}"/>
          </ac:inkMkLst>
        </pc:inkChg>
        <pc:inkChg chg="add del">
          <ac:chgData name="Viet Anh Nguyen" userId="b95f61ff061388d5" providerId="LiveId" clId="{53E328E6-E103-4AF4-B56B-6EFF25F2648E}" dt="2022-01-17T10:05:22.761" v="1678"/>
          <ac:inkMkLst>
            <pc:docMk/>
            <pc:sldMk cId="3204434753" sldId="301"/>
            <ac:inkMk id="42" creationId="{E2A9EEB7-55B5-419C-A15A-F40BA7AEAB0F}"/>
          </ac:inkMkLst>
        </pc:inkChg>
        <pc:inkChg chg="add del">
          <ac:chgData name="Viet Anh Nguyen" userId="b95f61ff061388d5" providerId="LiveId" clId="{53E328E6-E103-4AF4-B56B-6EFF25F2648E}" dt="2022-01-17T10:05:22.761" v="1678"/>
          <ac:inkMkLst>
            <pc:docMk/>
            <pc:sldMk cId="3204434753" sldId="301"/>
            <ac:inkMk id="43" creationId="{47CCF7A9-ACD2-47CC-8DD4-33A1A58F0919}"/>
          </ac:inkMkLst>
        </pc:inkChg>
        <pc:inkChg chg="add del">
          <ac:chgData name="Viet Anh Nguyen" userId="b95f61ff061388d5" providerId="LiveId" clId="{53E328E6-E103-4AF4-B56B-6EFF25F2648E}" dt="2022-01-17T10:05:22.761" v="1678"/>
          <ac:inkMkLst>
            <pc:docMk/>
            <pc:sldMk cId="3204434753" sldId="301"/>
            <ac:inkMk id="44" creationId="{DC6CE087-6E31-4BEA-803F-A8CF62589CD8}"/>
          </ac:inkMkLst>
        </pc:inkChg>
        <pc:inkChg chg="add del">
          <ac:chgData name="Viet Anh Nguyen" userId="b95f61ff061388d5" providerId="LiveId" clId="{53E328E6-E103-4AF4-B56B-6EFF25F2648E}" dt="2022-01-17T10:05:22.761" v="1678"/>
          <ac:inkMkLst>
            <pc:docMk/>
            <pc:sldMk cId="3204434753" sldId="301"/>
            <ac:inkMk id="45" creationId="{6B4B35CA-4681-4DF0-9B6A-214A86DFCDEA}"/>
          </ac:inkMkLst>
        </pc:inkChg>
        <pc:inkChg chg="add del">
          <ac:chgData name="Viet Anh Nguyen" userId="b95f61ff061388d5" providerId="LiveId" clId="{53E328E6-E103-4AF4-B56B-6EFF25F2648E}" dt="2022-01-17T10:05:22.761" v="1678"/>
          <ac:inkMkLst>
            <pc:docMk/>
            <pc:sldMk cId="3204434753" sldId="301"/>
            <ac:inkMk id="46" creationId="{6F5D2CC8-55E9-4073-9838-16335B4F7C7A}"/>
          </ac:inkMkLst>
        </pc:inkChg>
        <pc:inkChg chg="add del">
          <ac:chgData name="Viet Anh Nguyen" userId="b95f61ff061388d5" providerId="LiveId" clId="{53E328E6-E103-4AF4-B56B-6EFF25F2648E}" dt="2022-01-17T10:05:22.761" v="1678"/>
          <ac:inkMkLst>
            <pc:docMk/>
            <pc:sldMk cId="3204434753" sldId="301"/>
            <ac:inkMk id="47" creationId="{BDD30DF1-CEB7-4EB7-A67D-DDC62B30C6FD}"/>
          </ac:inkMkLst>
        </pc:inkChg>
        <pc:inkChg chg="add del">
          <ac:chgData name="Viet Anh Nguyen" userId="b95f61ff061388d5" providerId="LiveId" clId="{53E328E6-E103-4AF4-B56B-6EFF25F2648E}" dt="2022-01-17T10:05:22.761" v="1678"/>
          <ac:inkMkLst>
            <pc:docMk/>
            <pc:sldMk cId="3204434753" sldId="301"/>
            <ac:inkMk id="48" creationId="{76FEDFC1-5291-4119-A802-A7FD050FECCA}"/>
          </ac:inkMkLst>
        </pc:inkChg>
        <pc:inkChg chg="add">
          <ac:chgData name="Viet Anh Nguyen" userId="b95f61ff061388d5" providerId="LiveId" clId="{53E328E6-E103-4AF4-B56B-6EFF25F2648E}" dt="2022-01-17T10:05:22.761" v="1678"/>
          <ac:inkMkLst>
            <pc:docMk/>
            <pc:sldMk cId="3204434753" sldId="301"/>
            <ac:inkMk id="49" creationId="{99A438F5-F3C5-43FB-A445-BE6C8E4D4B6D}"/>
          </ac:inkMkLst>
        </pc:inkChg>
        <pc:inkChg chg="add">
          <ac:chgData name="Viet Anh Nguyen" userId="b95f61ff061388d5" providerId="LiveId" clId="{53E328E6-E103-4AF4-B56B-6EFF25F2648E}" dt="2022-01-17T10:05:22.761" v="1678"/>
          <ac:inkMkLst>
            <pc:docMk/>
            <pc:sldMk cId="3204434753" sldId="301"/>
            <ac:inkMk id="50" creationId="{D868457E-4536-41B6-BE81-A09652DA7598}"/>
          </ac:inkMkLst>
        </pc:inkChg>
        <pc:inkChg chg="add">
          <ac:chgData name="Viet Anh Nguyen" userId="b95f61ff061388d5" providerId="LiveId" clId="{53E328E6-E103-4AF4-B56B-6EFF25F2648E}" dt="2022-01-17T10:07:24.897" v="1679" actId="9405"/>
          <ac:inkMkLst>
            <pc:docMk/>
            <pc:sldMk cId="3204434753" sldId="301"/>
            <ac:inkMk id="51" creationId="{F4556006-8CC2-47A9-84E7-4F13BF514532}"/>
          </ac:inkMkLst>
        </pc:inkChg>
        <pc:inkChg chg="add del">
          <ac:chgData name="Viet Anh Nguyen" userId="b95f61ff061388d5" providerId="LiveId" clId="{53E328E6-E103-4AF4-B56B-6EFF25F2648E}" dt="2022-01-17T10:07:41.269" v="1682"/>
          <ac:inkMkLst>
            <pc:docMk/>
            <pc:sldMk cId="3204434753" sldId="301"/>
            <ac:inkMk id="52" creationId="{2E4E4096-E558-4C77-943F-7E8936C4919C}"/>
          </ac:inkMkLst>
        </pc:inkChg>
        <pc:inkChg chg="add del">
          <ac:chgData name="Viet Anh Nguyen" userId="b95f61ff061388d5" providerId="LiveId" clId="{53E328E6-E103-4AF4-B56B-6EFF25F2648E}" dt="2022-01-17T10:07:41.269" v="1682"/>
          <ac:inkMkLst>
            <pc:docMk/>
            <pc:sldMk cId="3204434753" sldId="301"/>
            <ac:inkMk id="53" creationId="{978D6CCC-F3E2-42DB-B74D-4AF0E01E5519}"/>
          </ac:inkMkLst>
        </pc:inkChg>
        <pc:inkChg chg="add">
          <ac:chgData name="Viet Anh Nguyen" userId="b95f61ff061388d5" providerId="LiveId" clId="{53E328E6-E103-4AF4-B56B-6EFF25F2648E}" dt="2022-01-17T10:07:41.269" v="1682"/>
          <ac:inkMkLst>
            <pc:docMk/>
            <pc:sldMk cId="3204434753" sldId="301"/>
            <ac:inkMk id="54" creationId="{DCF1EB2A-6A52-49DE-8EDD-5C27C9FC2BC4}"/>
          </ac:inkMkLst>
        </pc:inkChg>
        <pc:inkChg chg="add del">
          <ac:chgData name="Viet Anh Nguyen" userId="b95f61ff061388d5" providerId="LiveId" clId="{53E328E6-E103-4AF4-B56B-6EFF25F2648E}" dt="2022-01-17T10:08:04.095" v="1696"/>
          <ac:inkMkLst>
            <pc:docMk/>
            <pc:sldMk cId="3204434753" sldId="301"/>
            <ac:inkMk id="55" creationId="{17A06D01-0AF9-4744-8D1A-C58FB45FC27F}"/>
          </ac:inkMkLst>
        </pc:inkChg>
        <pc:inkChg chg="add del">
          <ac:chgData name="Viet Anh Nguyen" userId="b95f61ff061388d5" providerId="LiveId" clId="{53E328E6-E103-4AF4-B56B-6EFF25F2648E}" dt="2022-01-17T10:08:04.095" v="1696"/>
          <ac:inkMkLst>
            <pc:docMk/>
            <pc:sldMk cId="3204434753" sldId="301"/>
            <ac:inkMk id="56" creationId="{DC5BE80A-614F-4773-B176-DFDCE615BA17}"/>
          </ac:inkMkLst>
        </pc:inkChg>
        <pc:inkChg chg="add del">
          <ac:chgData name="Viet Anh Nguyen" userId="b95f61ff061388d5" providerId="LiveId" clId="{53E328E6-E103-4AF4-B56B-6EFF25F2648E}" dt="2022-01-17T10:08:04.095" v="1696"/>
          <ac:inkMkLst>
            <pc:docMk/>
            <pc:sldMk cId="3204434753" sldId="301"/>
            <ac:inkMk id="57" creationId="{E59F4FDD-9EA8-4502-AC93-5FE314019610}"/>
          </ac:inkMkLst>
        </pc:inkChg>
        <pc:inkChg chg="add del">
          <ac:chgData name="Viet Anh Nguyen" userId="b95f61ff061388d5" providerId="LiveId" clId="{53E328E6-E103-4AF4-B56B-6EFF25F2648E}" dt="2022-01-17T10:08:04.095" v="1696"/>
          <ac:inkMkLst>
            <pc:docMk/>
            <pc:sldMk cId="3204434753" sldId="301"/>
            <ac:inkMk id="58" creationId="{0AC5AB0A-2AC5-44E2-A3F5-DA53F15F841A}"/>
          </ac:inkMkLst>
        </pc:inkChg>
        <pc:inkChg chg="add">
          <ac:chgData name="Viet Anh Nguyen" userId="b95f61ff061388d5" providerId="LiveId" clId="{53E328E6-E103-4AF4-B56B-6EFF25F2648E}" dt="2022-01-17T10:08:00.535" v="1687" actId="9405"/>
          <ac:inkMkLst>
            <pc:docMk/>
            <pc:sldMk cId="3204434753" sldId="301"/>
            <ac:inkMk id="59" creationId="{30F46CA5-56A5-413D-BACC-E3A61E203994}"/>
          </ac:inkMkLst>
        </pc:inkChg>
        <pc:inkChg chg="add del">
          <ac:chgData name="Viet Anh Nguyen" userId="b95f61ff061388d5" providerId="LiveId" clId="{53E328E6-E103-4AF4-B56B-6EFF25F2648E}" dt="2022-01-17T10:08:04.095" v="1696"/>
          <ac:inkMkLst>
            <pc:docMk/>
            <pc:sldMk cId="3204434753" sldId="301"/>
            <ac:inkMk id="60" creationId="{BDDEE106-C19E-4E8F-97AD-F78400EC335B}"/>
          </ac:inkMkLst>
        </pc:inkChg>
        <pc:inkChg chg="add del">
          <ac:chgData name="Viet Anh Nguyen" userId="b95f61ff061388d5" providerId="LiveId" clId="{53E328E6-E103-4AF4-B56B-6EFF25F2648E}" dt="2022-01-17T10:08:04.095" v="1696"/>
          <ac:inkMkLst>
            <pc:docMk/>
            <pc:sldMk cId="3204434753" sldId="301"/>
            <ac:inkMk id="61" creationId="{F4558F9E-0594-49BA-87F6-AF6EC3122B90}"/>
          </ac:inkMkLst>
        </pc:inkChg>
        <pc:inkChg chg="add del">
          <ac:chgData name="Viet Anh Nguyen" userId="b95f61ff061388d5" providerId="LiveId" clId="{53E328E6-E103-4AF4-B56B-6EFF25F2648E}" dt="2022-01-17T10:08:04.095" v="1696"/>
          <ac:inkMkLst>
            <pc:docMk/>
            <pc:sldMk cId="3204434753" sldId="301"/>
            <ac:inkMk id="62" creationId="{B5694CAB-6A96-4342-BC7B-B70176418851}"/>
          </ac:inkMkLst>
        </pc:inkChg>
        <pc:inkChg chg="add del">
          <ac:chgData name="Viet Anh Nguyen" userId="b95f61ff061388d5" providerId="LiveId" clId="{53E328E6-E103-4AF4-B56B-6EFF25F2648E}" dt="2022-01-17T10:08:04.095" v="1696"/>
          <ac:inkMkLst>
            <pc:docMk/>
            <pc:sldMk cId="3204434753" sldId="301"/>
            <ac:inkMk id="63" creationId="{085BB194-6811-401D-9026-A723BF2567E4}"/>
          </ac:inkMkLst>
        </pc:inkChg>
        <pc:inkChg chg="add del">
          <ac:chgData name="Viet Anh Nguyen" userId="b95f61ff061388d5" providerId="LiveId" clId="{53E328E6-E103-4AF4-B56B-6EFF25F2648E}" dt="2022-01-17T10:08:04.095" v="1696"/>
          <ac:inkMkLst>
            <pc:docMk/>
            <pc:sldMk cId="3204434753" sldId="301"/>
            <ac:inkMk id="64" creationId="{7638F230-1269-4942-B53E-078C94868E43}"/>
          </ac:inkMkLst>
        </pc:inkChg>
        <pc:inkChg chg="add del">
          <ac:chgData name="Viet Anh Nguyen" userId="b95f61ff061388d5" providerId="LiveId" clId="{53E328E6-E103-4AF4-B56B-6EFF25F2648E}" dt="2022-01-17T10:08:04.095" v="1696"/>
          <ac:inkMkLst>
            <pc:docMk/>
            <pc:sldMk cId="3204434753" sldId="301"/>
            <ac:inkMk id="65" creationId="{7C83E1F7-258E-4601-AA26-88CBF3BF8AEE}"/>
          </ac:inkMkLst>
        </pc:inkChg>
        <pc:inkChg chg="add del">
          <ac:chgData name="Viet Anh Nguyen" userId="b95f61ff061388d5" providerId="LiveId" clId="{53E328E6-E103-4AF4-B56B-6EFF25F2648E}" dt="2022-01-17T10:08:04.095" v="1696"/>
          <ac:inkMkLst>
            <pc:docMk/>
            <pc:sldMk cId="3204434753" sldId="301"/>
            <ac:inkMk id="66" creationId="{AC57CE50-5806-4594-98C7-A548FB86C372}"/>
          </ac:inkMkLst>
        </pc:inkChg>
        <pc:inkChg chg="add del">
          <ac:chgData name="Viet Anh Nguyen" userId="b95f61ff061388d5" providerId="LiveId" clId="{53E328E6-E103-4AF4-B56B-6EFF25F2648E}" dt="2022-01-17T10:08:04.095" v="1696"/>
          <ac:inkMkLst>
            <pc:docMk/>
            <pc:sldMk cId="3204434753" sldId="301"/>
            <ac:inkMk id="67" creationId="{9D4015E4-93D3-4D67-90B1-E66DFEF07F86}"/>
          </ac:inkMkLst>
        </pc:inkChg>
        <pc:inkChg chg="add">
          <ac:chgData name="Viet Anh Nguyen" userId="b95f61ff061388d5" providerId="LiveId" clId="{53E328E6-E103-4AF4-B56B-6EFF25F2648E}" dt="2022-01-17T10:08:04.095" v="1696"/>
          <ac:inkMkLst>
            <pc:docMk/>
            <pc:sldMk cId="3204434753" sldId="301"/>
            <ac:inkMk id="68" creationId="{9C038696-BE76-42D2-9BD0-353FE0E9F519}"/>
          </ac:inkMkLst>
        </pc:inkChg>
        <pc:inkChg chg="add">
          <ac:chgData name="Viet Anh Nguyen" userId="b95f61ff061388d5" providerId="LiveId" clId="{53E328E6-E103-4AF4-B56B-6EFF25F2648E}" dt="2022-01-17T10:08:04.095" v="1696"/>
          <ac:inkMkLst>
            <pc:docMk/>
            <pc:sldMk cId="3204434753" sldId="301"/>
            <ac:inkMk id="69" creationId="{18BDD47E-8AAC-460D-8D64-AF062D412DF0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05:30.95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1394 280 1252 0,'0'0'276'16,"0"0"-208"-16,0 0 9 15,0 0 66-15,0 0-24 16,0 0-27-16,-3 14 7 16,0-10-2-16,-1-4-2 15,4 0-14-15,0 0-16 16,0 0 30-16,0 0-51 15,0 0 9-15,-4 0 13 16,4 0-14-16,-6 0 2 16,-3 0-15-16,-4 0-7 0,-4 0 18 15,-3 0-50-15,-6-6 0 16,-3 0 1-16,-4 0 7 16,0 0 2-16,-5 3-10 15,-2 0 0-15,-7 0 1 16,2 3-1-16,-4 0 0 15,0 0-6-15,-1 0 6 16,5 0 2-16,2 0-1 16,4 6-1-16,4-1 0 15,-2 5 1-15,7-4-10 16,4 0 9-16,0 2 0 16,4-1 9-16,2-3-9 15,0 2 0-15,3 1 0 0,1-3 0 16,0 3-7-1,0-1 5-15,-1 0 2 0,0 0 8 16,1 0-8-16,0-3 0 16,3 3-1-16,-1-2 2 15,2-2-2-15,1 0 1 16,5 3 0-16,0-4 12 16,-1 2-12-16,4-3 0 15,-4 0-9-15,4 0 15 16,-3 4-12-16,-1-2 5 15,1 0 1-15,0 5 12 16,-8-1-12-16,3 0 0 16,-4 0 3-16,1 0-2 15,-2 0-2-15,-4 1 1 0,5-1 0 16,-2-2 19-16,0 3-19 16,4-3 0-16,4 1 5 15,3-4 1-15,1-1-12 16,2 5 6-16,3-5 0 15,0 0 10-15,0 0-10 16,0 0 0-16,0 0 7 16,0 0-7-16,0 0-7 15,0 0-50-15,0 2-76 16,11-2-144-16,11 3-314 16,-2-3-1139-16</inkml:trace>
  <inkml:trace contextRef="#ctx0" brushRef="#br0" timeOffset="940">372 0 1407 0,'0'0'277'0,"0"0"-161"16,0 0-55-16,0 0 92 15,0 0-5-15,0 0-116 16,0 0-4-16,-20 0-4 16,14 3-3-16,-3 8 41 15,-5 11-24-15,-2 0-5 0,-4 8 25 16,-3 3-22-1,0-1-7-15,-2 7 1 0,-1 2-9 16,-2 0 34-16,6 0-48 16,2 1-6-16,-3-2 38 15,3-1-24-15,5 0 4 16,-1-10-18-16,5-4-1 16,2-6 45-16,6-5-45 15,-5-5 0-15,5 0 31 16,0 1 4-16,0-2 5 15,0 1-10-15,3-3 0 16,-3-4 30-16,3 2-59 16,0-2 13-16,0-2 19 0,0 0-31 15,0 0 24-15,0 0-11 16,0 0-9-16,0 0 54 16,0 0-60-16,0 0 0 15,0 0 42-15,0 0-41 16,0 0 6-16,0 0-4 15,9 0 3-15,8 0 23 16,-1 3-29-16,7 3 0 16,0 3 15-16,6 4-9 15,1 4-1-15,2-4-4 16,2 6 4-16,1 1 33 16,-2-3-38-16,0 5-2 15,-4-2 2-15,3 2 8 16,-5-2 5-16,-4-3-12 15,-3 1 0-15,0-7 13 0,-8 2-8 16,2-4-6 0,-8-3 1-16,1-4 0 0,-4 2 19 15,0-4-8-15,0 2 6 16,-3-2-12-16,3 0 9 16,-3 0-15-16,0 0 0 15,0 0 1-15,0 0 19 16,0 0-20-16,0 0-14 15,11 0-95-15,-2 0-477 16,-3 0-1213-16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13:14.95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82 0 1840 0,'0'0'355'0,"0"0"-293"15,0 0 125 1,-17 186 11-16,8-110-73 0,-1 7-46 16,1-10-28-16,-2-2-29 15,2-12 7-15,3-13-28 16,-2-9-1-16,5-20 0 16,3-10-15-16,0-7-31 15,0-9-27-15,23-30-35 16,13-17 29-16,13-8 11 15,10-11-39-15,6-1 21 16,1 5 9-16,-10 6 47 16,-10 12 30-16,-16 18 6 0,-21 18 89 15,-9 17 86-15,-9 0 7 16,-31 22-117-16,-16 21 1 16,-3 3 12-16,4 7-26 15,5-1-3-15,18 1 43 16,10-7-86-16,14-6 0 15,8 2-2-15,0-11-9 16,30 3 17-16,5-5-18 16,12-5-15-16,2 0 15 15,7-7-53-15,22-9-222 16,-12-1-193-16,-11-7-303 0</inkml:trace>
  <inkml:trace contextRef="#ctx0" brushRef="#br0" timeOffset="321">708 303 2029 0,'0'0'571'16,"0"0"-431"-16,0 0 4 15,0 0 68-15,0 0-89 16,-170 97-77-16,159-50-8 15,11 7-25-15,0-1-13 16,30 0 0-16,16-5-22 16,10-11 8-16,5-13-31 0,1-12-18 15,-3-12 24-15,-8 0-16 16,-9-36 40-16,-16-10 15 16,-9-10 12-16,-17-11 61 15,0 2-56-15,-5 7-8 16,-21 9-9-16,4 9-32 15,15 12-113-15,7 10-389 16,0 8-555-16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8:25.74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1121 0,'0'0'337'0,"0"0"-159"16,0 0-114-16,0 0-16 15,0 0-48-15,0 0-102 16,0 0-418-16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8:25.90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1562 0,'0'0'275'0,"0"0"-177"15,0 0-81-15,0 0-17 16,0 0-865-16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8:27.32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52 816 0,'0'0'779'0,"0"0"-592"16,0 0 101-16,0 0 34 0,0 0-133 16,0 0-82-1,0 0-107-15,164-52-54 0,-132 52-155 16,2 0-486-16</inkml:trace>
  <inkml:trace contextRef="#ctx0" brushRef="#br0" timeOffset="163">729 32 1940 0,'0'0'0'16,"0"0"-1477"-16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8:26.94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21 1239 0,'0'0'380'16,"0"0"-233"-16,0 0 2 15,0 0 39-15,0 0-82 16,0 0-10-16,56-19-90 16,-43 19-6-16,6 0 0 0,10 0-24 15,-4 10-202-15,-3-1-290 16</inkml:trace>
  <inkml:trace contextRef="#ctx0" brushRef="#br0" timeOffset="184">697 49 1355 0,'0'0'374'16,"0"0"-257"-16,0 0 99 15,0 0-70-15,0 0-146 0,0 0-38 16,0 0-174-1,101-10-390-15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8:29.02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16 1332 0,'0'0'287'15,"0"0"-119"-15,0 0-77 16,0 0 76-16,0 0-36 16,0 0-74-16,0-16-33 15,0 16-24-15,0 0-16 16,0 0 10-16,0 0-50 15,7 0-37-15,12 6-43 16,-1 7-151-16,-4-6-635 0</inkml:trace>
  <inkml:trace contextRef="#ctx0" brushRef="#br0" timeOffset="207">0 16 1506 0,'252'19'261'0,"-252"-21"-153"16,4-5-5-16,-1 5 19 0,7 2-122 16,9 0-3-1,10 0-116-15,1 11-85 0,-5 2-499 0</inkml:trace>
  <inkml:trace contextRef="#ctx0" brushRef="#br0" timeOffset="412">746 78 1016 0,'0'0'609'0,"0"0"-448"16,0 0-71-16,0 0 13 16,0 0-80-16,0 0-23 0,0 0-77 15,127-16-272-15,-93 25-1175 0</inkml:trace>
  <inkml:trace contextRef="#ctx0" brushRef="#br0" timeOffset="545">1140 91 225 0,'0'0'1293'0,"0"0"-1114"16,0 0-179-16,0 0-364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8:33.46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2204 305 1659 0,'0'0'354'15,"0"0"-244"-15,0 0 21 0,0 0 118 16,0 0-20 0,0 0-75-16,0 0-99 0,0-1 31 15,0 1-9-15,0 0-15 16,0-5 20-16,-8 2-35 16,-13 1-7-16,-9-6-4 15,-6 2-35-15,-8 3 7 16,-3-4-8-16,-9 1 1 15,-1 2-1-15,-6-3 0 16,-6 1 0-16,-7 3 5 16,-4-5 4-16,-4 3-9 15,1 0 0-15,-5 3 1 0,0 0-7 16,0 2 6-16,-7 0 0 16,1 0 0-16,-1 0 8 15,-3 12-14-15,3 4 6 16,7 0 0-16,5 3 3 15,9-5-3-15,16 0 0 16,8-4-2-16,12-4 4 16,13 1-3-16,11-4 1 15,6-3 0-15,1 4-2 16,7-4 2-16,0 0 0 16,0 0-9-16,0 0 9 15,0 0-6-15,0 0-12 16,0 0 11-16,0 0-14 15,0 0 5-15,-3 0 8 16,-9 2-2-16,2 5 4 0,-2 0-27 16,-1 2-71-1,1-1-26-15,5 3 12 0,0 4-67 16,2 1-85-16,5 0-226 16,0-5-904-16</inkml:trace>
  <inkml:trace contextRef="#ctx0" brushRef="#br0" timeOffset="503">523 0 1702 0,'0'0'360'0,"0"0"-230"15,0 0 24-15,0 0 89 16,0 0-43-16,0 0-99 16,0 0 4-16,0-5-66 15,0 5 1-15,-15 3 13 16,-7 16-46-16,-10 11 4 15,-9 5 0-15,-6 9-10 0,-4 1 49 16,-3 6-50-16,-2-3 0 16,2-2 38-1,10-3-26-15,3-12 3 0,13 0-6 16,9-7 4-16,6-9 24 16,9 2-36-16,4-8-1 15,0 2 37-15,0-2-35 16,0 1 14-16,7 1-5 15,11-3-10-15,4 1 43 16,7 3-34-16,0-3-10 16,0 4 35-16,8-6-22 15,0 7 4-15,-1-1-17 16,1 3 0-16,7 20-9 0,-12-6-116 16,-3-5-497-16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0:53.41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346 154 327 0,'0'0'1302'15,"0"0"-1131"-15,0 0-82 16,0 0 98-16,0 0 33 15,0 0-25-15,-72-8-85 0,72 8-45 16,0 17 26 0,0 25-33-16,0 28 20 0,0 21 3 15,0 16-18-15,0 16-7 16,6 5-11-16,-2-1-13 16,-4-5 35-16,0-13-59 15,0-14-1-15,0-19-6 16,0-20 0-16,0-17 22 15,0-15-23-15,0-13-19 16,8-11-82-16,6-11-216 16,1-30-258-16,-5-5-116 0</inkml:trace>
  <inkml:trace contextRef="#ctx0" brushRef="#br0" timeOffset="436">0 300 1635 0,'0'0'278'16,"0"0"-121"-16,0 0 25 16,0 0-13-16,0 0-1 15,0 0-55-15,0 0-56 16,0-163 39-16,40 133-58 15,8 2 4-15,9 0 27 0,9 9-49 16,3 1 24 0,4 10-21-16,3 4-14 0,2 4 47 15,-9 0-56-15,-4 7 0 16,-3 19 21-16,-14 8-20 16,-4 4 7-16,-16 9 6 15,-12 1-13-15,-13 5 60 16,-3 2-61-16,-7 5 0 15,-33-5 42-15,-15 1-41 16,-7-5 11-16,-4-13-12 16,0-4 2-16,2-15 18 15,4-7-20-15,13-5 0 0,15-7-19 16,10 0 6 0,22 0-70-16,7-10-165 0,33-12-494 15,4-2-646-15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0:59.77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0 536 2235 0,'0'0'170'16,"0"0"-170"-16,0 0 0 15,0 0 106-15,237-144-50 0,-177 91-36 16,3-6 8-1,-12 1-27-15,-7-1 41 0,-16 6 26 16,-9 8 23-16,-9 8 60 16,-1 18-48-16,-9 10-4 15,0 9 3-15,0 0-52 16,0 38-21-16,0 29-14 16,0 20 5-16,-12 12 26 15,2 5-46-15,-2-2 0 16,2-6-6-16,3-8-9 15,-2-8-61-15,9 4-122 16,0-22-284-16,0-19-234 0</inkml:trace>
  <inkml:trace contextRef="#ctx0" brushRef="#br0" timeOffset="304">1480 3 2307 0,'0'0'363'0,"0"0"-253"16,0 0-34-16,0 0 126 15,-70 212-19-15,33-114-89 16,-2 7-58-16,-5 4 16 15,0 2-32-15,-3-5-1 0,0-1-8 16,-4-9-10-16,7-2-2 16,0-12-16-16,7-10-52 15,15-16-29-15,18-12-138 16,4-16-231-16,0-15-200 0</inkml:trace>
  <inkml:trace contextRef="#ctx0" brushRef="#br0" timeOffset="851">1799 231 2198 0,'0'0'381'16,"0"0"-309"-16,0 0-71 15,0 0 110-15,0 0 26 16,0 0-62-16,220-74-59 16,-169 74-10-16,-4 28 45 15,-6 9-15-15,-12 5-9 16,-14 7 30-16,-15 4-38 16,0-3-13-16,-12 1 3 15,-29-4-3-15,-6-6 26 16,0-7-32-16,-1-5 0 0,13-9 14 15,1-9-13 1,17-6-2-16,5-1-2 0,12-1 3 16,0-3-9-16,0 0-13 15,26 4-20-15,11-1 41 16,7 10 1-16,10 4-6 16,3 9 0-16,3 11 6 15,-3 5 32-15,-1 7-32 16,-9 6 21-16,-11 4 0 15,-18 0-2-15,-14 1 28 16,-4-2-7-16,-22-2-9 16,-36 1 29-16,-14-6-37 15,-13-4 10-15,-3-15 7 16,5-8-2-16,7-11 2 16,7-10-34-16,10-3 6 0,8 0-12 15,14 0-66-15,11-31-108 16,16 3-507-16,3-2-1825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0:58.17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881 0 1217 0,'0'0'342'0,"0"0"-163"15,0 0 17-15,0 0 70 16,0 0-27-16,0 0-86 16,-203 0-48-16,137 41 10 15,-12 20-30-15,-5 32 8 0,-12 44-15 16,-3 46-15-16,7 43 39 16,13-11-54-16,31-42-14 15,21-52 17-15,20-35-50 16,2 8 5-16,4 5-6 15,0 0 0-15,19-18-13 16,28-24-65-16,55-25-172 16,-11-18-316-16,-6-14-388 0</inkml:trace>
  <inkml:trace contextRef="#ctx0" brushRef="#br0" timeOffset="398">754 1614 2203 0,'0'0'354'0,"0"0"-254"16,0 0-42-16,0 0 173 15,0 0-126-15,0 0-59 16,57-194-44-16,-13 112 4 15,0-9 7-15,4-8-13 16,-4-2 0-16,-7-4 2 16,-5-4 5-16,-7 6-7 15,-6 6 0-15,0 16 0 16,-9 23 33-16,5 17-32 16,-2 24-1-16,9 17 19 0,4 14-10 15,11 34 39 1,-1 25 9-16,1 8-27 0,0 16 28 15,-8-2-58-15,-1 0 0 16,-2-7 0-16,-4-6-23 16,-4-7-38-16,1-12-105 15,-9-8-168-15,-6-19-329 16,-4-12-629-16</inkml:trace>
  <inkml:trace contextRef="#ctx0" brushRef="#br0" timeOffset="580">987 1140 2154 0,'0'0'545'16,"0"0"-506"-16,0 0-2 0,0 0 12 16,0 0-19-16,0 0-30 15,247-74-31-15,-122 29-196 16,-27 8-322-16,-18 1-744 0</inkml:trace>
  <inkml:trace contextRef="#ctx0" brushRef="#br0" timeOffset="841">1610 280 2096 0,'0'0'501'0,"0"0"-419"15,0 0-31-15,0 0 120 16,0 0-9-16,0 0-107 16,241 176-44-16,-168-107 29 15,-3 5-31-15,-16 10 17 16,-17 4-19-16,-20 10 4 16,-17 0 19-16,0 8-30 15,-32-1-35-15,-16-3 10 16,4-10-89-16,0-7-124 15,16-24-267-15,9-24-238 0</inkml:trace>
  <inkml:trace contextRef="#ctx0" brushRef="#br0" timeOffset="1032">2518 1021 2136 0,'0'0'351'16,"0"0"-213"-16,0 0-21 16,189-37-5-16,-116 30-79 15,5 5-33-15,35 2-104 16,-18 0-241-16,-19 0-389 0</inkml:trace>
  <inkml:trace contextRef="#ctx0" brushRef="#br0" timeOffset="1233">2533 1483 2061 0,'0'0'701'0,"0"0"-582"15,0 0-97-15,0 0 91 16,0 0-19-16,0 0-43 15,266-16-51-15,-143-7-74 16,-16 4-256-16,-16-2-589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1:04.08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91 299 1506 0,'0'0'219'16,"0"0"-111"-16,0 0-32 0,0 0 84 15,0 0 3-15,0 0-84 16,-40 72-1-16,40-11 51 16,-4 28-8-16,4 16 3 15,-3 13-41-15,-6 0-8 16,6 0-27-16,-4-3-26 15,4-16 22-15,-1-14-37 16,4-16 5-16,0-16-9 16,0-17-3-16,0-16-12 0,0-9-99 15,0-11-111-15,0 0-67 16,14-47-64-16,-2-8-142 16,-9-6-464-16</inkml:trace>
  <inkml:trace contextRef="#ctx0" brushRef="#br0" timeOffset="293">0 330 1388 0,'0'0'304'16,"0"0"-171"-16,0 0 12 16,0 0 115-16,0 0-73 0,0 0-64 15,0 0-47 1,204-131-4-16,-139 131 62 0,1 4-68 15,0 25-20-15,-16 11 27 16,-12 6-49-16,-20 7 4 16,-18 5-7-16,0 8 2 15,-37 0 26-15,-14 1-49 16,-11-4 0-16,-4-10 8 16,8-7-8-16,4-17-18 15,13-12-24-15,13-10-60 16,23-7-61-16,5-26-302 15,0-9-349-15</inkml:trace>
  <inkml:trace contextRef="#ctx0" brushRef="#br0" timeOffset="593">1167 0 1914 0,'0'0'474'0,"0"0"-385"15,0 0-52-15,0 0 130 16,-208 193 23-16,160-92-81 16,4 21-29-16,12 19-21 15,10 14-8-15,7-1 1 16,12 0-40-16,3-13-6 0,0-18 0 15,18-21-4 1,18-15-4-16,11-24-110 0,38-28-165 16,-9-19-352-16,-7-16-407 15</inkml:trace>
  <inkml:trace contextRef="#ctx0" brushRef="#br0" timeOffset="834">1681 505 2184 0,'0'0'384'0,"0"0"-253"0,-41 175 26 16,19-82 33-16,7 7-39 15,2 1-106-15,6-3-18 16,2-9-27-16,5-10 1 15,0-14-12-15,0-12-35 16,5-15-200-16,15-17-90 16,2-14-272-16,-3-7-10 0</inkml:trace>
  <inkml:trace contextRef="#ctx0" brushRef="#br0" timeOffset="1314">1546 672 1228 0,'0'0'392'0,"0"0"-183"0,0 0-23 16,-19-170 78-16,34 131-73 16,29 5-54-16,14 12-67 15,11 5-47-15,4 10 30 16,-4 7-43-16,-3 0 17 16,-12 12 19-16,-13 19-17 15,-19 8 11-15,-15 7-3 16,-7 4-20-16,0-2 34 15,-29 2-51-15,-8-4 1 16,1-10 13-16,4-6-13 16,1-11 11-16,6-6-12 15,12-6 0-15,4-4 1 16,9 1-1-16,0-2-43 0,0 5-52 16,19 7 39-1,18 5 41-15,2 11-14 0,8 13 22 16,9 10-4-16,-2 12 1 15,0 7 10-15,-6 0 37 16,-8 0-14-16,-14-3 39 16,-23-3-32-16,-3-5 42 15,-22-4-2-15,-32-1-11 16,-19-10 25-16,-15-7-23 16,0-14-19-16,-1-8 30 15,1-17-50-15,12 0-11 16,6-9 1-16,14-24-12 0,24-14-44 15,32-40-129 1,0 10-212-16,29 5-464 0</inkml:trace>
  <inkml:trace contextRef="#ctx0" brushRef="#br0" timeOffset="1608">2662 213 62 0,'0'0'2363'0,"0"0"-2052"15,0 0-251-15,0 0 43 0,0 0 54 16,0 0-42 0,215 115-5-16,-165-50-80 0,-6 9-29 15,-15 13 51-15,-10 11-31 16,-19 11 3-16,0 8-24 15,-19 9 2-15,-21-8 2 16,-8-10-4-16,9-16-40 16,2-20-23-16,8-21-111 15,23-28-153-15,0-11-396 16,6-12-540-16</inkml:trace>
  <inkml:trace contextRef="#ctx0" brushRef="#br0" timeOffset="1791">3656 708 2112 0,'0'0'495'16,"0"0"-370"-16,0 0-19 16,0 0 8-16,227-52-66 15,-158 48-48-15,29 4-147 16,-10 0-178-16,-18 0-418 0</inkml:trace>
  <inkml:trace contextRef="#ctx0" brushRef="#br0" timeOffset="1981">3908 1303 2438 0,'0'0'482'0,"0"0"-431"16,0 0-29-16,0 0 10 16,0 0-32-16,288-63-77 15,-185 44-427-15,-17 5-1753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13:18.72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2058 0,'0'0'500'0,"0"0"-494"16,0 0 6-16,0 0-12 15,0 0 32-15,235 19-32 16,-147-12-32-16,17 2-174 16,-23 0-161-16,-26 2-769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1:14.67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35 2179 0,'0'0'342'15,"0"0"-202"-15,0 0-107 16,0 0 64-16,0 0 42 0,192-23-73 15,-104 14-18 1,14 6-48-16,40 3-65 0,-29 0-274 16,-18 0-511-16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1:15.19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72 214 1388 0,'0'0'1024'0,"0"0"-842"16,0 0-139-16,0 0 81 0,-6 175 70 15,6-70-40-15,0 11-99 16,0-1-23-16,0-1-7 15,-4-6-13-15,-1-9-10 16,-2-12-2-16,4-17-30 16,-4-17 12-16,-1-17-72 15,8-17-20-15,-4-19-7 16,4 0 41-16,0-22-81 16,0-29-2-16,0-10 92 15,0-17 56-15,0-14-21 16,0-11 28-16,0-8 2 15,0-9 2-15,0-10-1 0,0 6-1 16,0 10 2 0,12 11 68-16,20 28-7 0,16 19 16 15,11 27 41-15,10 19-55 16,11 10 8-16,4 0-6 16,6 28-3-16,-5 10 13 15,-1 10-58-15,-20 3-1 16,-11 4 30-16,-24 0-14 15,-26 1 4-15,-3 4-30 16,-37-5 0-16,-28-1-6 16,-12-9-3-16,-6-7-75 15,-2-10-58-15,6-22-120 16,20-6-252-16,20 0-273 0</inkml:trace>
  <inkml:trace contextRef="#ctx0" brushRef="#br0" timeOffset="534">1520 0 1355 0,'0'0'292'0,"0"0"-196"15,0 0 36-15,0 0 60 16,0 0 14-16,0 0-99 15,0 0-35-15,-76 25 4 16,71-21-45-16,5-4-11 16,0 0-20-16,0 3 0 15,-3 1 15-15,3 2-15 16,-7 4 0-16,-3 7 28 16,-6 5-8-16,-6 11 16 15,-3 13 17-15,-7 12 1 0,-2 19 31 16,2 12-30-1,-2 9-16-15,9 11 42 0,3-2-48 16,8 5 6-16,9-9-39 16,5-3 0-16,0-4 32 15,15-12-23-15,11-5-9 16,8-7 24-16,1-6-24 16,6-7-30-16,28-1-138 15,-11-14-181-15,-3-16-302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1:11.78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112 390 166 0,'0'0'2327'15,"0"0"-2127"-15,0 0-167 16,0 198 57-16,-10-111 65 16,3 9-49-16,-2 6-44 15,6-4-50-15,0 5 3 16,3-12 1-16,-4-2-4 15,1-14 8-15,-2-12-20 16,1-17-23-16,4-20-26 16,0-19-16-16,0-7 38 0,0-10-49 15,0-32-55 1,0-18 44-16,-3-16 33 0,-4-9 25 16,-4-13 14-1,-3-10 1-15,-1-11 13 0,5-2 1 16,6 3 0-16,4 9 27 15,0 21 8-15,14 27 24 16,20 20-21-16,13 22-5 16,7 19 5-16,12 0 35 15,-2 26-13-15,-1 17 5 16,-4 6-39-16,-15 6 7 16,-15 0-5-16,-19 3-11 15,-10-3 13-15,0 1-30 16,-44-8 2-16,-10 2-2 15,-4-13-65-15,-4-9-67 0,-8-17-131 16,20-11-365-16,9 0-942 16</inkml:trace>
  <inkml:trace contextRef="#ctx0" brushRef="#br0" timeOffset="281">1108 152 2221 0,'0'0'353'0,"0"0"-307"16,0 0 51-16,0 0 130 15,-145 200-77-15,85-90-50 16,6 23-55-16,4 11 20 15,12 10-16-15,10 3-21 16,16 1 2-16,12-4-30 16,0-16-67-16,78-4-111 15,1-38-337-15,0-34-191 0</inkml:trace>
  <inkml:trace contextRef="#ctx0" brushRef="#br0" timeOffset="684">1389 1408 2442 0,'0'0'151'15,"0"0"-151"-15,0 0 0 16,0 0 72-16,0 0-19 15,0 0-53-15,130-187-18 16,-86 112-17-16,3-9 26 16,-6-16-2-16,0-10 11 15,-6-9 9-15,-5-10-7 0,-4 8-2 16,-4 14 23 0,-5 23 23-16,-2 31 45 0,0 29 21 15,2 24-24-15,2 2-21 16,6 54 49-16,-3 19-13 15,3 25-15-15,-3 6-65 16,0 7 20-16,-3-2-26 16,0-2-16-16,6-4-2 15,-3-11-8-15,3-5-62 16,1-13-33-16,-4-15-244 16,-9-17-357-16,-8-20-706 0</inkml:trace>
  <inkml:trace contextRef="#ctx0" brushRef="#br0" timeOffset="871">1546 955 2657 0,'0'0'368'15,"0"0"-337"-15,0 0-24 16,0 0 2-16,203 4 11 15,-74-4-20-15,-21 0-284 16,-5 0-557-16</inkml:trace>
  <inkml:trace contextRef="#ctx0" brushRef="#br0" timeOffset="1277">2909 1356 2400 0,'0'0'348'0,"0"0"-300"16,0 0-33-16,0 0-5 16,-135-227 113-16,110 163-28 15,6-7-95-15,0-1-7 16,13 0 7-16,2-7 7 15,4 2-7-15,0-5 1 0,7 0-1 16,27 5 10 0,5 12-10-16,8 12-1 0,12 22-17 15,-1 14 18-15,8 17 12 16,-4 0-10-16,-4 38 30 16,-2 18 52-16,-9 11-16 15,-12 10 2-15,-9 10-27 16,-14 4-10-16,-9 4 26 15,-3 0-50-15,0-3 6 16,0-3-15-16,0-10-41 16,0-11-80-16,0-12-220 15,22-21-436-15,3-21-953 0</inkml:trace>
  <inkml:trace contextRef="#ctx0" brushRef="#br0" timeOffset="1535">3894 437 2397 0,'0'0'540'16,"0"0"-467"-16,0 0-30 16,0 0 112-16,0 189-3 15,0-100-72-15,-12 10-58 16,5-1 37-16,0-6-59 15,-1 1 9-15,4-11-18 16,1-7-14-16,-4-12-56 16,-1-15-101-16,8-14-179 0,0-34-241 15,0 0 118-15,0-19-863 0</inkml:trace>
  <inkml:trace contextRef="#ctx0" brushRef="#br0" timeOffset="1994">3799 637 155 0,'0'0'1431'0,"0"0"-1182"16,-9-210 21-16,9 145 42 16,9 21-34-16,23 18-42 15,12 17-151-15,10 9-19 16,5 0 9-16,4 9-6 16,-2 24-21-16,-11 6-14 0,-6 4-19 15,-15 3 33 1,-10 3-47-16,-16 1 19 0,-3-4-14 15,0-4-6-15,-29-3 6 16,-6-5-6-16,-6-12 0 16,4-5-1-16,5-8-17 15,7-4 6-15,9-5 0 16,13 0 9-16,3 0-6 16,0 0-9-16,3 2-37 15,26 10 48-15,8 9-18 16,4 7 24-16,3 7-5 15,7 12 6-15,-4 1 30 16,4 4-14-16,-4 4 14 16,-6-3 24-16,-13-6-44 15,-9 2 26-15,-16-11-18 0,-3-9-1 16,-6-5 49-16,-38-5-33 16,-19-12-17-16,-10-4 23 15,-6-3-33-15,-6 0-6 16,6-13-13-16,4-12-53 15,18-26-51-15,16 8-358 16,23-3-513-16</inkml:trace>
  <inkml:trace contextRef="#ctx0" brushRef="#br0" timeOffset="2283">4421 0 2422 0,'0'0'268'0,"0"0"-153"16,0 0-102-16,0 0 144 16,217 106 72-16,-156-41-99 15,5 21-49-15,0 12-4 16,-1 9-17-16,-7 9 27 15,-7 9-78-15,-11 1 13 16,-14 4-5-16,-11 1-17 16,-15-3 0-16,0 0-76 0,-41 16-46 15,1-31-140 1,-4-31-734-16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1:07.67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89 509 196 0,'0'0'1426'16,"0"0"-1201"-16,0 0-44 16,0 0 13-16,0 0 17 15,0 0-94-15,0 0-53 16,-40 117 54-16,40-29-36 0,0 17-25 16,0 4-11-16,0-4-39 15,0-6 22-15,0-14-26 16,0-13 4-16,0-12 7 15,0-21-14-15,-4-9 0 16,4-17 12-16,0-11-5 16,-3-2-14-16,3 0 7 15,-4-33-77-15,1-16 16 16,-5-16-25-16,4-12 39 16,1-9 47-16,-4-13-22 15,2-3 22-15,2-6-9 16,-1 3 9-16,4 6-1 15,0 10 1-15,4 9 0 0,21 19 13 16,5 15-13 0,3 16 13-16,11 18 0 0,3 7-12 15,10 5 34-15,6 10-35 16,0 20 0-16,-9 10 28 16,-10 6-28-16,-16 3 24 15,-21 7 10-15,-7 2 5 16,-20 10 10-16,-39 0-49 15,-14-3-7-15,-3-6 6 16,-2-8-48-16,17-23-11 16,24-21-42-16,23-7-140 15,14 0-286-15</inkml:trace>
  <inkml:trace contextRef="#ctx0" brushRef="#br0" timeOffset="279">1304 114 879 0,'0'0'1413'0,"0"0"-1180"16,0 0-126-16,0 0 30 15,-208 101 47-15,142-19-56 16,-4 24-92-16,13 22 14 15,9 14-10-15,15 7-10 0,22 2 9 16,11-6-38 0,0-13 5-16,36-19-6 0,15-20-46 15,18-25-104-15,44-34-188 16,-18-19-381-16,-10-15-1204 16</inkml:trace>
  <inkml:trace contextRef="#ctx0" brushRef="#br0" timeOffset="686">1730 458 2036 0,'0'0'493'0,"0"0"-417"0,0 0 2 15,0 0 107-15,0 0-57 16,0 0-70-16,-70 247-7 16,70-152-50-16,0 6 10 15,11-1-11-15,16-2 0 16,-2-7 1-16,11-12-1 16,1-9 0-16,7-21-6 15,0-19 6-15,3-20-39 16,4-10 5-16,-1-21 34 15,-2-37-6-15,-1-22 6 16,-3-22 0-16,-8-15 5 0,-11-11-4 16,-10-10 36-16,-8 8-4 15,-7 7-4-15,0 24 26 16,0 31-54-16,-10 31 0 16,3 28-1-16,7 12-123 15,0 34-179-15,17 2-445 0</inkml:trace>
  <inkml:trace contextRef="#ctx0" brushRef="#br0" timeOffset="1903">1256 692 1358 0,'0'0'479'0,"0"0"-338"15,0 0-98-15,0 0 61 16,0 0 59-16,0 0-50 16,-106 223-18-16,87-144-53 15,6 3-8-15,-6-3 22 16,4-4-33-16,-2-6-1 16,5-17-16-16,2-12-4 15,1-13 22-15,6-14-24 16,0-11 0-16,3-2 12 15,0-2-8-15,0-38-4 16,3-12-43-16,16-20 0 0,3-14 32 16,0-6-38-1,3-7-9-15,0 0 42 0,-3 5-8 16,4 11 24 0,-4 15 0-16,3 13 14 0,-3 21 67 15,0 14-32-15,0 20-11 16,3 0 32-16,-3 27 28 15,0 19 16-15,-3 12-50 16,-6 9-25-16,-1 3 4 16,-2 0-43-16,2 2-31 15,2-2-39-15,4 2-153 16,1-13-332-16,-9-20-428 0</inkml:trace>
  <inkml:trace contextRef="#ctx0" brushRef="#br0" timeOffset="2088">1062 1004 2201 0,'0'0'363'0,"0"0"-309"15,0 0-38-15,0 0 17 16,245 0-33-16,-128-14-259 15,-16-3-623-15</inkml:trace>
  <inkml:trace contextRef="#ctx0" brushRef="#br0" timeOffset="2383">2616 478 2235 0,'0'0'362'0,"0"0"-262"16,0 0-78-16,0 0 157 15,0 0-47-15,-15 227-80 16,15-152 7-16,3 1-59 15,12 3 0-15,-4-8 3 0,-3-1-3 16,2-9-12 0,2-8-133-16,13-16-177 0,-6-14-288 15,-2-20-419-15</inkml:trace>
  <inkml:trace contextRef="#ctx0" brushRef="#br0" timeOffset="2847">2733 413 1625 0,'0'0'351'15,"0"0"-244"-15,0 0-4 16,0 0 82-16,0 0-38 0,208-3-64 16,-161 22-56-1,-11 10-17-15,-8 5 37 0,-16 2-46 16,-12 8 6-16,0-2 8 15,-3-1-8-15,-26-1-1 16,-5-7-6-16,2-11 0 16,3-4 31-16,7-9-31 15,7-6 0-15,12-3 13 16,3 0-7-16,0 0-6 16,18 0-42-16,18 0 42 15,4 0-13-15,8 11 5 16,-1 15 8-16,1 9-5 15,-5 4 4-15,-4 11 1 16,-1-1 0-16,-10 2 8 16,-12-3 34-16,-13 0 41 0,-3-4-23 15,-3-8 7-15,-35 0 10 16,-9-10-6-16,-7-3-33 16,-4-9 19-16,-1-11 3 15,5-3-54-15,3 0 15 16,2-10-21-16,17-20-60 15,14-19-72-15,11 6-365 16,7-2-545-16</inkml:trace>
  <inkml:trace contextRef="#ctx0" brushRef="#br0" timeOffset="3160">3181 0 1994 0,'0'0'485'16,"0"0"-457"-16,0 0 27 16,0 0 133-16,0 0-1 15,215 170-71-15,-149-95-74 16,-9 11-15-16,-4 10 54 15,-11 5-49-15,-15 7-14 16,-17 10 22-16,-10 0-10 0,0 0-5 16,-32-6-25-1,-9-14-19-15,-3-17 8 0,7-16-80 16,17-23-95-16,8-16-287 16,9-17-358-16</inkml:trace>
  <inkml:trace contextRef="#ctx0" brushRef="#br0" timeOffset="3375">4289 793 2220 0,'0'0'460'0,"0"0"-379"15,0 0 41-15,0 0 62 16,245-48-96-16,-166 48-44 15,9 0-44-15,4 0-30 16,-9 0-103-16,4 11-163 16,-24 4-447-16,-24-6-1158 0</inkml:trace>
  <inkml:trace contextRef="#ctx0" brushRef="#br0" timeOffset="3569">4647 432 2302 0,'0'0'342'0,"0"0"-269"15,0 0 28-15,7 212 58 16,0-130-74-16,-4 2-30 16,-3 5-55-16,4-7-15 15,1 16-164-15,-2-22-442 16,0-17-1050-16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1:26.29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242 466 1644 0,'0'0'216'15,"0"0"-147"-15,0 0-14 0,0 0 149 16,0 0-36-16,0 0-87 16,26-42 14-16,-26 42-16 15,0 0 13-15,0 0 46 16,0 31-34-16,0 26 7 15,-16 19-35-15,-12 22-16 16,-8 10 29-16,-4 0-61 16,-1 0 0-16,6-8 2 15,9-16-21-15,8-19 4 16,2-18-13-16,13-18 0 16,3-19 16-16,0-10-9 15,0-2-7-15,0-47 3 16,25-18 5-16,13-26-7 0,0-8-1 15,3-13 0 1,3-2-4-16,-7 8 4 0,-1 10-1 16,1 16-1-16,-8 22 2 15,3 29 0-15,-2 21 8 16,2 10-7-16,6 21 32 16,-6 40-10-16,-4 11 17 15,-2 12-10-15,-4 6-29 16,-7 1 30-16,-5-5-31 15,2-2-6-15,-9-8-42 16,-3-10-102-16,0-5-203 16,0-20-436-16,-22-15-1303 0</inkml:trace>
  <inkml:trace contextRef="#ctx0" brushRef="#br0" timeOffset="174">115 1049 2450 0,'0'0'381'16,"0"0"-294"-16,0 0 83 15,0 0-59-15,0 0-82 16,225 0-29-16,-104 0-48 16,-15-16-248-16,-18-3-516 0</inkml:trace>
  <inkml:trace contextRef="#ctx0" brushRef="#br0" timeOffset="402">946 0 1976 0,'0'0'871'15,"0"0"-690"-15,0 0-99 16,0 0 80-16,240 188 14 15,-162-92-56-15,-5 23-27 16,-4 16-45-16,-12 8-27 16,-19 32 8-16,-38 27-29 15,0-13-84-15,-78 27-90 16,-5-62-418-16,2-52-894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1:27.58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110 82 1980 0,'0'0'551'0,"0"0"-512"0,0 0-32 16,0 0 29-16,193-15 7 15,-110-4-43-15,30-1-40 16,-18 1-242-16,-23 10-307 0</inkml:trace>
  <inkml:trace contextRef="#ctx0" brushRef="#br0" timeOffset="213">0 442 2304 0,'0'0'621'15,"0"0"-567"-15,0 0-41 16,0 0 41-16,0 0 13 15,0 0 11-15,0 0-78 16,281 8-49-16,-129-8-87 16,-23-5-411-16,-20-15-736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1:32.53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19 2068 0,'0'0'553'16,"0"0"-496"-16,0 0 120 0,0 0 65 15,0 0-86 1,0 0-59-16,237 0-82 0,-171 0-15 15,10 0-12-15,29-3-126 16,-17-3-442-16,-16-4-636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1:31.19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0 546 2045 0,'0'0'270'16,"0"0"-262"-16,0 0-7 15,0 0 115-15,0 0-3 16,184-145-61-16,-137 98-21 16,-3-7-23-16,-3 1 20 15,-9 8 44-15,-13 8 35 16,-4 13 14-16,-12 10-30 16,1 14-5-16,-4 0 13 15,0 27-71-15,0 28-10 16,0 27 12-16,0 9-2 0,-7 12 2 15,0-5-29 1,7-10 13-16,0-4-14 0,0-14-65 16,0-7-92-16,25-7-134 15,4-17-366-15,-3-17-148 0</inkml:trace>
  <inkml:trace contextRef="#ctx0" brushRef="#br0" timeOffset="300">1221 0 2034 0,'0'0'497'15,"0"0"-443"-15,0 0-24 16,0 0 248-16,0 0-59 15,0 0-104-15,0 247-25 16,-19-144-27-16,-3 8-8 16,-3 4-19-16,-4-3-22 15,4-4 20-15,-2-9-34 16,6-8 0-16,3-12-12 16,-1-16-28-16,12-17-86 15,7-26-114-15,0-18-274 0,7-2-197 16</inkml:trace>
  <inkml:trace contextRef="#ctx0" brushRef="#br0" timeOffset="726">1880 72 1916 0,'0'0'362'16,"0"0"-270"-16,0 0-11 15,0 0 171-15,0 0-42 16,0 0-103-16,0 0-64 0,-113 203 20 16,81-147-20-1,-5-8-17-15,8-1 8 0,0-9-32 16,10-8-2-16,4-7 0 15,12-9 0-15,3-9 9 16,0 2-9-16,0-7 0 16,0 0 28-16,25 0-27 15,12 0 9-15,2 0-9 16,14 0 8-16,1-7-6 16,3-2-2-16,3-1-1 15,2 7 6-15,-4 0-5 16,1 3-2-16,-5 0-39 15,-3 0 19-15,-11 0-33 16,-8 0-200-16,-6-10-94 16,-11-3-209-16,-12-2-156 0</inkml:trace>
  <inkml:trace contextRef="#ctx0" brushRef="#br0" timeOffset="998">2212 93 1324 0,'0'0'562'16,"0"0"-332"-16,0 0 21 16,0 0 35-16,0 0-15 15,0 0-141-15,0 0-5 16,-37 152 16-16,37-66-74 16,-7 12-18-16,0 6 34 15,-5 5-34-15,5-7-17 0,1-4-23 16,2-9 0-1,4-10 18-15,0-16-27 0,0-12-20 16,0-11 2-16,0-17-67 16,0-7-34-16,0-16-125 15,0 0-328-15,0-9-183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1:30.56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0 225 980 0,'0'0'1408'0,"0"0"-1191"15,0 0-168-15,0 0 41 16,0 0 98-16,0 0-113 15,249 2-47-15,-176-2-4 16,-1 0-24-16,1 0-11 16,-7 0-187-16,-3 2-175 0,-19 5-231 15,-19 1-1179-15</inkml:trace>
  <inkml:trace contextRef="#ctx0" brushRef="#br0" timeOffset="221">394 0 1928 0,'0'0'617'0,"0"0"-548"16,0 0-28-16,0 0 196 15,0 0-84-15,0 0-50 0,-3 207-97 16,3-141 5-1,0 3-22-15,0-4 7 0,0 18-203 16,0-19-392-16,0-14-452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1:29.43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0 142 1918 0,'0'0'239'0,"0"0"-118"16,0 0-100-16,0 0 96 15,0 0 61-15,0 0-69 16,0 0-39-16,230-69-46 15,-169 69 10-15,-5 0-1 16,-17 6-21-16,-6 21 29 16,-19-1-41-16,-11 6 0 15,-3 5 35-15,0 3-34 16,-29-7 16-16,1-1-16 0,-4-5-1 16,1-11 32-16,9-3-32 15,9-6 0-15,4-4 6 16,9 1-6-16,0-2-1 15,0 6-23-15,19 6 24 16,15 10-19-16,10 10 19 16,-2 1-23-16,5 9 14 15,-3 1 5-15,-7 1 4 16,-8-1-6-16,-14 2 6 16,-15-8 5-16,0-1-5 15,-11-1 0-15,-28-4 24 16,-14-10-14-16,-4-3 20 15,-2-12-4-15,1-7-16 0,4-1 44 16,7 0-54-16,9-6 0 16,16-10-7-16,22-17-113 15,0 3-217-15,19 0-440 0</inkml:trace>
  <inkml:trace contextRef="#ctx0" brushRef="#br0" timeOffset="297">1262 0 2205 0,'0'0'378'15,"0"0"-287"-15,0 0 77 16,0 0 25-16,-16 241-81 15,-16-136-25-15,-8 14-66 16,-11 1 17-16,-5 0-22 16,2-3-5-16,3-12 20 15,4-11-31-15,6-15 0 16,13-19 0-16,6-18-3 16,11-18-60-16,11-24-115 15,4 0-351-15,21-24-332 0</inkml:trace>
  <inkml:trace contextRef="#ctx0" brushRef="#br0" timeOffset="632">1761 8 2119 0,'0'0'499'16,"0"0"-449"-16,0 0 19 16,0 0 161-16,0 0-132 15,-102 196-69-15,68-133 13 16,9-2-32-16,-1-8 4 16,11-3-14-16,5-13 0 0,10-12 14 15,0-6-14 1,0-5 0-16,15-8 6 0,21 2 0 15,11-6-4-15,9-2-2 16,5 0-14-16,5 0 13 16,-4-2-87-16,3-9-127 15,16-9-129-15,-15 4-294 16,-15 2-292-16</inkml:trace>
  <inkml:trace contextRef="#ctx0" brushRef="#br0" timeOffset="857">2104 201 413 0,'0'0'1573'0,"0"0"-1304"0,0 0-188 16,0 0 132-16,0 0 10 16,-15 220-23-16,15-134-137 15,0-2-12-15,0 5 0 16,-4-4-17-16,-3-5-16 15,-1-7-18-15,5-9-22 16,3-11-65-16,0-14-201 16,0-18-385-16,18-13-1154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13:18.90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 2378 0,'0'0'502'16,"0"0"-447"-16,0 0-44 15,0 0 26-15,240 0-37 16,-109 0-16-16,-3-8-527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1:37.00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219 130 2183 0,'0'0'273'0,"0"0"-173"15,0 0-33-15,0 0 133 16,0 0 2-16,0 0-111 16,0 0-52-16,186-133 22 15,-138 136-23-15,-4 31-7 16,-15 11 27-16,-16 14-31 16,-13 10 11-16,-7 8-22 15,-43 10-1-15,-23 5 27 16,-8-7-41-16,-6-6 5 15,6-14 19-15,15-13-25 16,16-15 18-16,21-14-9 16,14-6-8-16,15-11 23 0,0 0-24 15,18 1-3-15,33-4 3 16,15 4 6-16,10-7-3 16,5 0-3-16,-1 0-39 15,-4 3-12-15,-7 1-131 16,22-1-191-16,-21-1-185 15,-14-2-346-15</inkml:trace>
  <inkml:trace contextRef="#ctx0" brushRef="#br0" timeOffset="307">1138 46 1594 0,'0'0'898'0,"0"0"-684"16,0 0-180-16,0 0 171 15,0 0 42-15,0 0-114 16,-73 170-40-16,39-84-51 16,-1 5 13-16,-9 12 11 15,0-2-37-15,-4-2-4 16,1 0-25-16,3-6 0 15,3-6 17-15,9-10-17 16,4-10-6-16,9-18-8 16,4-9-82-16,15-17-61 15,0-23-216-15,15 0-323 16,14 0-215-16</inkml:trace>
  <inkml:trace contextRef="#ctx0" brushRef="#br0" timeOffset="790">1324 223 2009 0,'0'0'494'0,"0"0"-357"16,0 0-71-16,0 0 120 15,0 0 6-15,0 0-104 16,221-95-58-16,-168 95 26 0,-2 0-37 15,-13 20 5 1,-4 6 27-16,-12 7-35 0,-12 3 7 16,-10 0-12-16,0 3-10 15,-25-1 34-15,-16-1-35 16,-1-3-2-16,-2-9 2 16,10-5 0-16,12-5 0 15,9-11 0-15,9-4 0 16,4 5-7-16,0-5 4 15,14 5-24-15,23 3 25 16,2 8 2-16,14 0 0 16,-3 11-12-16,-2 2 12 15,-1 7 1-15,-3 7 16 0,-12 4-14 16,-10-3 16-16,-19 3-1 16,-3-4 15-16,-13-4 5 15,-34 0-13-15,-19-4 28 16,-11-7-53-16,-4-8 18 15,2-7-16-15,9-7-2 16,8-6-8-16,-7 0-103 16,18-6-250-16,7-11-1060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1:36.31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 2022 0,'0'0'296'15,"0"0"-179"-15,0 0 15 16,196 0-20-16,-116 0-72 16,4 0-40-16,30 0-130 15,-20 0-193-15,-21 2-445 0</inkml:trace>
  <inkml:trace contextRef="#ctx0" brushRef="#br0" timeOffset="185">142 380 2307 0,'0'0'576'16,"0"0"-524"-16,0 0 13 16,0 0 89-16,0 0-84 15,228 3-70-15,-92-3-25 16,-20 0-245-16,-9 0-613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1:35.26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0 530 1743 0,'0'0'323'0,"0"0"-246"16,0 0-77-16,0 0 57 16,0 0 90-16,0 0-100 15,151-77-37-15,-90 28 9 16,1-5-18-16,-4-9 29 16,-6 2-15-16,-9-1 8 15,-10 5 69-15,-7 11-19 16,-11 14-5-16,-12 11 62 15,1 13-36-15,-4 8 6 16,0 0-26-16,0 25-32 16,0 27 3-16,-15 25-45 15,1 8 0-15,-1 8 31 0,-4 0-30 16,9-4 10 0,-5-10-11-16,5-14 0 0,-2-6 19 15,2-8-19-15,1-9-60 16,6-9-40-16,3-7-184 15,0-7-238-15,15-13-227 0</inkml:trace>
  <inkml:trace contextRef="#ctx0" brushRef="#br0" timeOffset="289">1130 35 2119 0,'0'0'340'15,"0"0"-252"-15,-51 167 86 16,23-72 52-16,-4 17-80 16,-2 2-44-16,-2 8-75 15,2-6 9-15,6-8-3 16,2-10-15-16,1-17-15 15,6-11-3-15,9-16-10 16,2-17-20-16,8-16-135 16,0-21-203-16,22 0-346 0,3-27-784 15</inkml:trace>
  <inkml:trace contextRef="#ctx0" brushRef="#br0" timeOffset="790">1397 157 1928 0,'0'0'309'0,"0"0"-216"16,0 0-3-16,0 0 90 15,208-30-68-15,-153 30-60 16,-5 3 23-16,-9 21-29 15,-12 5 15-15,-14 7-2 0,-15 0-34 16,0 3-1-16,-7-1-23 16,-27-1-1-16,2-4 39 15,-5-3-39-15,1-7 0 16,3-6 12-16,11-5-10 16,11-5-4-16,8-4-13 15,3 3-16-15,0 5-12 16,25 1-11-16,8 9-25 15,0 5 62-15,6 6-3 16,-2 8 19-16,-4 7-6 16,0-2 7-16,-4 3 9 15,-10 2-1-15,-12-4-2 16,-7-2 35-16,0-6-5 0,-22-2 29 16,-11-6-25-16,-11-8 5 15,-3-4 25-15,-4-8-30 16,-1-7-39-16,5-3 34 15,-1 0-18-15,13-8-17 16,9-11-3-16,11-4-93 16,15-19-114-16,19 5-337 15,13-3-550-15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1:43.96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58 303 1455 0,'0'0'753'15,"0"0"-566"-15,0 0-144 0,0 0-17 16,0 0 116 0,0 0 60-16,-10 135-114 0,10-51-41 15,0 25 40-15,0 16-46 16,0 7 18-16,0-9-31 15,0-1-27-15,0-10 46 16,0-14-47-16,0-19 0 16,0-17 10-16,0-24-9 15,0-14-1-15,0-11-4 16,0-13 4-16,0-9-15 16,0-35-27-16,0-14-21 15,0-21 62-15,0-13-16 16,0-10 17-16,-6-10 0 15,0-5 0-15,-4-9 11 16,4-4-11-16,0 5 0 0,6 7-3 16,0 13 9-16,0 23 8 15,31 24-14-15,13 18 0 16,13 19-2-16,9 21 2 16,7 0 0-16,0 17 7 15,0 27-6-15,-14 11-1 16,-15 7 1-16,-16 7 6 15,-24 6 53-15,-4 4-37 16,-19 3 4-16,-35-3-5 16,-8-4-16-16,-8-2 3 15,1-17-9-15,3-8-45 16,15-12-21-16,19-22-158 16,13-8-116-16,13-6-334 0</inkml:trace>
  <inkml:trace contextRef="#ctx0" brushRef="#br0" timeOffset="280">1251 53 788 0,'0'0'1518'15,"0"0"-1259"-15,0 0-189 0,0 0 65 16,-152 211 71 0,96-98-31-16,5 22-85 0,4 14-33 15,6 3-8-15,16-3-31 16,15 2-3-16,10-13-15 16,0-10-14-16,35-13-53 15,65 0-187-15,-9-33-404 16,-1-24-470-16</inkml:trace>
  <inkml:trace contextRef="#ctx0" brushRef="#br0" timeOffset="760">1824 1429 1892 0,'0'0'319'16,"0"0"-255"-16,0 0-53 16,0 0 98-16,0 0 82 15,0 0-81-15,0 0-63 16,4-7-41-16,24-44 4 15,9-14-10-15,-1-10 0 16,1-13 12-16,2-21-12 16,-2-6 0-16,1-3 2 15,-10-3-2-15,1 6 31 16,-4 20 38-16,1 16 28 0,-4 27 12 16,3 18-61-16,6 22-16 15,1 12 8-15,3 10-4 16,6 45 35-16,-4 22-31 15,-1 19-3-15,-6 20 44 16,-10 6-71-16,-5-1-9 16,4 0 15-16,0-6-15 15,-2-10-1-15,5-10-15 16,0-19-65-16,3-14-42 16,-3-20-235-16,-3-18-407 15,-8-15-785-15</inkml:trace>
  <inkml:trace contextRef="#ctx0" brushRef="#br0" timeOffset="970">1963 952 2352 0,'0'0'557'16,"0"0"-524"-16,0 0 8 15,0 0 87-15,0 0-6 16,189 15-70-16,-106-15-52 16,8 0-30-16,41 0-63 15,-27-15-249-15,-17-4-506 0</inkml:trace>
  <inkml:trace contextRef="#ctx0" brushRef="#br0" timeOffset="1312">1988 20 1884 0,'0'0'516'0,"0"0"-396"15,0 0 68-15,0 0 51 16,0 0-45-16,0 0-98 16,0 0-60-16,108-6 28 15,-35 3-45-15,15 0-18 16,3-1 26-16,8 1-27 15,32 3-38-15,-26 0-206 16,-17 0-639-16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1:47.03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20 2181 0,'0'0'558'16,"0"0"-457"-16,0 0-17 15,245-14 28-15,-169 14-58 16,4 0-29-16,-8 0-25 15,-2 14-77-15,-1 9-154 16,-16-2-228-16,-25 0-120 0</inkml:trace>
  <inkml:trace contextRef="#ctx0" brushRef="#br0" timeOffset="167">95 533 2268 0,'0'0'580'16,"0"0"-390"-16,0 0 15 16,0 0-133-16,233 5-72 15,-98-5-54-15,-18 0-305 16,-4 0-696-16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1:45.82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129 1113 1788 0,'0'0'396'0,"0"0"-287"16,0 0-36-16,0 0 142 16,0 0-24-16,0 0-94 15,0 0-66-15,-124-165-29 16,124 97 14-16,0-8-16 15,0-8 0-15,14-8 6 16,13-4 0-16,1-2-7 16,5 3 1-16,7 8 0 15,7 23 4-15,1 11-4 16,6 26 16-16,2 17 16 0,1 10-17 16,6 27 25-1,-6 36 30-15,-1 22-13 0,-14 20 26 16,-8 10-41-1,-15 11 1-15,-9-6-6 0,-7-2-31 16,-3-10 4-16,0-13-10 16,0-12 0-16,0-8-12 15,-3-23-37-15,3-3-163 16,0-19-375-16,0-20-544 0</inkml:trace>
  <inkml:trace contextRef="#ctx0" brushRef="#br0" timeOffset="706">1416 255 2273 0,'0'0'361'15,"0"0"-208"-15,0 0-138 16,0 0 148-16,0 254 56 15,-4-152-108-15,4-3-70 16,0 6-40-16,0-7 0 16,0-5 5-16,0-11-6 15,0-10-85-15,0-21-50 16,0-15-158-16,0-19-21 16,0-17 85-16,0 0 92 0,0-39 28 15,0-21 13-15,0-13 96 16,-12-13 1-16,2-10 34 15,-5-10 32-15,1-5 17 16,-1 0 34-16,5-2 19 16,7 19-29-16,3 15 17 15,0 24 18-15,20 22-49 16,21 22-34-16,9 11-23 16,13 4 2-16,3 36 31 15,0 9-58-15,-5 9 14 16,-14 8 10-16,-10-1-14 15,-18 2 5-15,-19-2-27 16,0-6 0-16,-12-3 5 16,-23-9-5-16,-9-12-8 15,-4-6 2-15,4-5 6 0,7-16 1 16,8-1-1-16,11-7 0 16,11 0 3-16,7 0-3 15,0 0-51-15,25 0 3 16,19 0 32-16,10 11 16 15,6 15 0-15,-3 14 1 16,6 5-3-16,-9 14 2 16,-4 0 0-16,-9 7 8 15,-16-6-7-15,-9 3 44 16,-16-12-33-16,0 0 23 16,-34-7 7-16,-20-8-41 0,-9-6 21 15,-10-6-22 1,-3-18 1-16,4-6 13 0,-1 0-14 15,10-24-69-15,16-45-138 16,15 3-356-16,20-3-456 0</inkml:trace>
  <inkml:trace contextRef="#ctx0" brushRef="#br0" timeOffset="992">2148 0 1661 0,'0'0'929'0,"0"0"-793"0,0 0-72 16,0 0 157-16,0 0-38 16,230 125-34-16,-179-46-83 15,1 16-37-15,-5 13 44 16,-4 10-61-16,-6 11-1 15,-12-1 6-15,-13 3-17 16,-12 0-7-16,0-5-35 16,-12-9-41-16,-13-16-51 15,0-9-214-15,6-25-294 16,9-32-166-16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1:49.82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 2196 0,'0'0'384'0,"0"0"-278"16,0 0 1-16,255 0 15 15,-123 0-122-15,-19 0-43 16,-18 9-666-16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1:48.33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63 308 1491 0,'0'0'251'0,"0"0"-168"15,0 0-2-15,0 0 59 16,0 0-10-16,0 0-8 16,0 0 19-16,-29 217-25 15,29-99-4-15,0 13-54 16,0 7 19-16,0-8-26 15,0-13-31-15,0-12 26 0,0-28-46 16,0-9 0-16,0-24 19 16,0-21-19-16,0-8 0 15,0-15-47-15,0-8-29 16,0-31 2-16,0-17-44 16,0-13 68-16,0-13 49 15,-3-10-3-15,-2-11 4 16,-2 3 0-16,0-16 0 15,7 5 3-15,0-7-3 16,0 10 0-16,0 13 6 16,11 6 3-16,19 24 12 15,5 13-14-15,13 22 6 16,6 16 43-16,5 14-31 16,10 10 0-16,-3 34 44 15,-1 11-14-15,-6 10 2 0,-12 11-29 16,-18-1-2-16,-21 10 31 15,-8-3-48-15,-27 7-9 16,-27-7 6-16,-12-3-6 16,-6-14-29-16,2-18-35 15,16-17-27-15,17-20 43 16,34-31-121-16,3-28-217 16,0-7-504-16</inkml:trace>
  <inkml:trace contextRef="#ctx0" brushRef="#br0" timeOffset="289">1502 109 2092 0,'0'0'373'0,"0"0"-254"16,-123 175 40-16,57-59 70 16,2 12-60-16,1 20-67 15,12 6-13-15,14 0-72 16,19-6-1-16,14-16-16 16,4-24-6-16,9-20 5 15,30-22-101-15,38-20-178 0,-12-20-325 16,-3-19-271-16</inkml:trace>
  <inkml:trace contextRef="#ctx0" brushRef="#br0" timeOffset="1006">1880 446 2072 0,'0'0'335'16,"0"0"-198"-16,-44 190 35 16,18-92 48-16,-1 5-18 15,7 2-135-15,5-17-38 0,3-3-29 16,5-13 1-16,0-9-7 16,4-14 6-16,-1-19-81 15,4-8-22-15,0-16-35 16,0-6 49-16,0-6-16 15,0-32-41-15,0-11 94 16,0-23 18-16,0-8 27 16,0-11 5-16,7-8 4 15,-3-7 10-15,-1-8 11 16,4 4 3-16,8 14 42 16,4 16-7-16,9 28 2 0,13 13 5 15,3 22-38 1,10 17-1-16,9 0-11 0,-2 10-5 15,-2 19 24-15,-5 11-35 16,-14 2-2-16,-14 4 37 16,-11 4-8-16,-15-4-4 15,0 3-10-15,-5-9-3 16,-27-5 29-16,-5-5-41 16,-2-4 0-16,1-9 2 15,-2-4 4-15,8-13-6 16,6 0 0-16,11 0-7 15,15 0-4-15,0 0-93 16,9 0 10-16,23 0 43 16,8 0 13-16,1 9-12 15,6 31-17-15,4 14 18 0,10 4 49 16,2 10 56-16,-1 4-15 16,-11 1-30-16,-11-4 59 15,-19-7 39-15,-13-2-43 16,-8-5-6-16,-15-3 19 15,-36-14-40-15,-15-3-9 16,-13-12-12-16,-9-9-17 16,-4-12 27-16,5-2-28 15,0-10 12-15,9-19-12 16,18-16-47-16,19-35-177 16,19 15-348-16,19-7-576 0</inkml:trace>
  <inkml:trace contextRef="#ctx0" brushRef="#br0" timeOffset="1324">2795 0 2150 0,'0'0'341'0,"0"0"-219"15,0 0-69-15,0 0 122 16,0 0 10-16,189 95-11 16,-128-26-122-16,5 16-23 0,-4 13 24 15,-4 17-26 1,-7 14 32-16,-14 3-44 0,-19 11-14 16,-18 5 28-16,0-3-29 15,-33-5-15-15,-15-21 14 16,1-18-36-16,5-29-21 15,8-18-104-15,19-29-183 16,8-15-373-16,7-10-775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1:50.72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141 475 1646 0,'0'0'252'0,"0"0"-164"0,0 0-16 15,0 0 91-15,-4 261 49 16,4-131-36-16,0 11-92 15,-6-3-18-15,-6-6-24 16,2-12-11-16,1-18 28 16,2-15-59-16,1-29 0 15,-3-16 18-15,2-19-18 16,4-16 9-16,-4-7 3 16,-1-16 6-16,-2-26-18 15,-2-30-7-15,5-15-13 16,4-15 19-16,-1-16-5 15,4-6 4-15,0-14-5 16,0-3 7-16,0-4 6 0,0 7-6 16,0 11-6-16,22 18 0 15,14 35 5-15,14 24 0 16,13 33-16-16,13 17 17 16,5 17 24-16,2 33-23 15,-5 8 22-15,-9 4 1 16,-15 7-11-16,-18 4 13 15,-24-5-19-15,-12 5 26 16,-15-4 33-16,-40 3-53 16,-21-2 4-16,-8-6-17 15,-8-5-10-15,5-14 9 16,10-14-37-16,17-11-60 0,26-20-83 16,24-7-327-16,10-23-441 15</inkml:trace>
  <inkml:trace contextRef="#ctx0" brushRef="#br0" timeOffset="274">1544 0 2133 0,'0'0'321'0,"0"0"-213"16,0 0-67-16,-214 239 176 16,129-113-40-16,9 14-62 0,3 14-13 15,14 5-66-15,15-13-17 16,19-5 20-16,18-19-33 16,7-14-12-16,19-12-9 15,63-9-135-15,3-19-110 16,-9-27-506-16</inkml:trace>
  <inkml:trace contextRef="#ctx0" brushRef="#br0" timeOffset="682">1632 1476 2160 0,'0'0'335'0,"0"0"-291"15,0 0-32-15,0 0 212 16,0 0-29-16,0 0-151 16,0 0-44-16,80-213 1 15,-33 121 5-15,1-6-6 16,2-14-5-16,1-3 5 15,-7-6 8-15,-3 6-1 16,-4 7 8-16,-8 19 15 16,-7 27 51-16,-4 26-32 15,-1 33-16-15,2 3-25 0,6 43 22 16,-3 32 46-16,3 9-33 16,-6 25-10-16,-4 6 24 15,-1 3-57-15,-2 5-1 16,10-13-29-16,3-2-50 15,7-6-32-15,12-7-165 16,-3-26-374-16,-16-19-208 0</inkml:trace>
  <inkml:trace contextRef="#ctx0" brushRef="#br0" timeOffset="894">1614 941 2428 0,'0'0'486'0,"0"0"-438"15,0 0-42-15,0 0 145 16,0 0-10-16,0 0-69 16,243 14-53-16,-111-14-19 15,61 0-91-15,-32 0-274 16,-29 0-745-16</inkml:trace>
  <inkml:trace contextRef="#ctx0" brushRef="#br0" timeOffset="1352">3011 1273 1857 0,'0'0'398'0,"0"0"-319"16,0 0-45-16,-41-177 122 16,29 108-18-16,2-10-72 15,7-3-54-15,-1-3-12 0,4-4 50 16,0-2-36-16,0 0 8 15,26-3 25-15,6 9-28 16,9 13-13-16,9 17 21 16,4 15-2-16,12 22 38 15,4 18-54-15,2 5 18 16,1 41 18-16,0 16 13 16,-11 20-4-16,-11 14-16 15,-14 12 17-15,-11 11 21 16,-16 1-65-16,-10-2 17 15,0-3-17-15,0-9 2 0,-17-14-2 16,-2-15-11 0,1-19-24-16,3-14-35 0,8-21-134 15,7-23-173-15,0 0-430 16,12-7-1112-16</inkml:trace>
  <inkml:trace contextRef="#ctx0" brushRef="#br0" timeOffset="2123">4235 239 1839 0,'0'0'376'16,"0"0"-289"-16,0 0 65 15,0 0 133-15,7 201-72 0,-7-112-74 16,-3 5-85-1,-8 5-15-15,0-3 35 0,4-3-69 16,3-4-4-16,-1-7 13 16,5-9-14-16,0-11 0 15,-3-9-10-15,3-24-23 16,-3-13 9-16,-1-16 1 16,1 0 1-16,0-23-10 15,-1-29-20-15,4-17 34 16,0-13 3-16,-5-9 15 15,5-10 1-15,0-12-1 16,0-3 0-16,0 2 18 16,0 0-17-16,0 18 24 15,12 21 13-15,13 20-5 0,7 24 12 16,12 18-45-16,7 13 0 16,8 4 34-16,7 36-13 15,-8 8-7-15,-4 18-14 16,-10-1 11-16,-10 3 41 15,-21 2-34-15,-8-5-18 16,-5-2 27-16,-8-7-20 16,-28-6 10-16,-8-11-11 15,-3-4-5-15,-4-8 41 16,4-8-42-16,0-7 0 16,9-7 17-16,10-5-8 0,6 0 0 15,6 0-3 1,10 0-6-16,-1 0 39 15,2 0-39-15,5 0-13 0,0 9 4 16,0 12 9-16,25 11 0 16,12 11-11-16,11 4 11 15,-1 8-6-15,7 4 17 16,2 7-13-16,-5-1 2 16,-4 0 0-16,-10 2 2 15,-11-9-2-15,-23-5 1 16,-3-3 13-16,-15-12-5 15,-36-1-2-15,-15-8-7 16,-13-9 0-16,-9-7 14 16,-4-10-14-16,4-3 0 15,9-3 11-15,-1-17-11 0,11-10-17 16,10 1-50-16,23-21-132 16,14 15-359-16,17-3-529 0</inkml:trace>
  <inkml:trace contextRef="#ctx0" brushRef="#br0" timeOffset="2475">5223 74 2379 0,'0'0'351'0,"0"0"-291"0,0 0-36 16,0 0 202-16,0 0-42 15,218 231-69-15,-181-126-66 16,1 14-28-16,-6 11 48 16,-4 8-52-16,-2 0-16 15,-8 6 32-15,-11 4-33 16,-7-11 14-16,-3-2-14 15,-33-13 0-15,-8-20-10 16,-6-21 4-16,-3-25-39 16,2-16 15-16,4-14-96 0,12-16-85 15,16-10-305 1,16-17-141-16,3-11-601 0</inkml:trace>
  <inkml:trace contextRef="#ctx0" brushRef="#br0" timeOffset="2683">6135 1030 2213 0,'0'0'460'0,"0"0"-406"16,0 0 176-16,243-10-6 15,-165 10-96-15,1 0-78 16,-3 0-50-16,-3 17-19 0,-14-3-74 15,-1 14-212 1,-17-5-220-16,-20-2-135 0</inkml:trace>
  <inkml:trace contextRef="#ctx0" brushRef="#br0" timeOffset="2875">6239 1513 2112 0,'0'0'650'0,"0"0"-438"15,0 0-36-15,261 22-56 16,-182-2-111-16,41 17-9 0,-21-8-305 16,-12 0-755-16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1:55.78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3992 1737 1520 0,'0'0'151'0,"0"0"-114"15,-201-66 28-15,99 43-10 16,-8 6 57-16,-10 4-12 16,-3 10 20-16,1 3-9 15,-2 0-40-15,4 33-25 16,0 13 46-16,-8 20-6 16,-6 22 2-16,-1 20-15 15,-16 39-40-15,-1 41 45 16,3 39-42-16,21 9 16 15,36-10 26-15,42-46-23 16,24-52 3-16,14-25-13 16,12-14-22-16,0 11 37 15,0 16-59-15,19 4-1 0,22-4 23 16,9-11-7 0,13-7-7-16,13-9-4 0,15-11-4 15,14-9 8-15,17-6-8 16,12-11-1-16,16-9 0 15,6-14 0-15,4-9 9 16,35-17-9-16,26-3 0 16,28-30-13-16,-21-12 4 15,-48-3-2-15,-52 1-2 16,-38 6 7-16,10-15 5 16,11-13 1-16,6-17 0 15,-14-6-1-15,-12-5-1 16,-11-11 2-16,-14-7 0 0,-15-2 0 15,-11-5 8 1,-14 1-8-16,-11 0 0 0,-12 4 5 16,-3 5-5-16,0 14 0 15,-15 10 12-15,-10 10-12 16,-4 9 46-16,-2 6-45 16,3 5 4-16,2-1 16 15,1 3-14-15,3 1-2 16,0 3-5-16,-3-4 0 15,-1 3 22-15,-3 5-22 16,1-1 0-16,-6 0 26 16,-2 0-25-16,-1 2 11 0,-3 3-12 15,1-6 0 1,-5 5 12-16,0-3-12 0,0-1 0 16,-4 3 3-16,1 7-3 15,-4 7-1-15,-5 6 0 16,-1 16 0-16,-9 7-13 15,3 0-38-15,16 30-59 16,15 8-233-16,22-1-485 0</inkml:trace>
  <inkml:trace contextRef="#ctx0" brushRef="#br0" timeOffset="1008">6894 1989 1647 0,'0'0'213'0,"0"0"-142"16,0 0-29-16,-274-95 133 15,164 66-14-15,-7 2-26 16,-3 4-64-16,-6 6-30 16,-6 7 23-16,-10 5-22 15,-4 5 4-15,-4 0 5 16,-6 0-51-16,-5 15 25 15,4 19-1-15,-4 11-9 0,6 17 43 16,4 18-28 0,9 18 1-16,7 14 31 0,11 16-52 15,11 8 4-15,3 32-10 16,12 32-2-16,29-19 24 16,21-20-26-16,26-31 0 15,12-34 44-15,7 17-38 16,-1 7 7-16,4 1-2 15,0-5-4-15,0-1 38 16,4-7-45-16,21-2 1 16,7-5 39-16,16-6-25 15,11-6 5-15,14-5-5 0,15 0 0 16,10-10 12 0,10-5-27-16,9-4 0 0,4-7 16 15,3-4-16-15,8-8 1 16,-2-10-1-16,9-10 0 15,3-6 17-15,12-16-17 16,-2-4 0-16,12 0 9 16,3-31-3-16,2-3-7 15,-1-9 1-15,-7-10 0 16,-9-3 11-16,-14-6-11 16,-11-8 0-16,-10-9 10 15,-10-11-10-15,-13-6 6 16,-9-12-6-16,-6-4 0 15,-13-3 10-15,-5 0-10 16,-13 0 0-16,-11 2 12 16,-12-3 6-16,-10-6 17 0,-15 1-20 15,0-10 0-15,-18-11 40 16,-26-5-46-16,-7-4-3 16,-8 7 15-16,1 10-10 15,-1 19 11-15,2 16-14 16,-3 17-1-16,3 16-7 15,-2 17-4-15,-6 17-40 16,-23 22-65-16,16 10-164 16,6 0-580-16</inkml:trace>
  <inkml:trace contextRef="#ctx0" brushRef="#br0" timeOffset="1742">2021 5881 1857 0,'0'0'264'15,"0"0"-206"-15,0 0-52 16,0 0 48-16,0 0 96 16,0 0-78-16,0 0-18 15,12 6-5-15,29-52-22 16,10-22-11-16,6-18-8 15,6-12-7-15,-6-14 29 16,-1-3-21-16,-9-1 48 16,-11 20 0-16,-2 16 11 0,-9 28 37 15,-6 32-15 1,3 20-49-16,0 29 1 0,-5 46 8 16,1 22 8-16,-3 18-37 15,-4 8-20-15,-5 1-1 16,3-3-23-16,-6-17-146 15,-3 0-142-15,0-25-368 16,0-26-1026-16</inkml:trace>
  <inkml:trace contextRef="#ctx0" brushRef="#br0" timeOffset="1909">2153 5629 2109 0,'0'0'472'0,"0"0"-412"16,0 0 4-16,0 0-1 16,271 45-37-16,-71-18-26 15,-25-8-265-15,-10 1-540 0</inkml:trace>
  <inkml:trace contextRef="#ctx0" brushRef="#br0" timeOffset="2195">4863 5904 2571 0,'0'0'335'0,"0"0"-288"15,0 0-7-15,0 0 120 16,0 0-74-16,0 0 1 16,0 0-59-16,25 182-9 15,-25-103 10-15,0 8-29 16,0-5-3-16,0-3-75 16,0 2-121-16,0-22-376 15,0-20-409-15</inkml:trace>
  <inkml:trace contextRef="#ctx0" brushRef="#br0" timeOffset="2629">4939 5704 2097 0,'0'0'348'0,"0"0"-273"16,0 0-60-16,0 0 28 15,223 2 15-15,-150 28-28 16,0 2-1-16,-4 6-29 16,-15-3-1-16,-13 1 1 15,-19 0 0-15,-22-3 24 16,0-3-23-16,-19-2 10 16,-25-4-6-16,-7-4-5 0,4-6 0 15,10-4 0-15,8-8 0 16,19-2 12-16,10 3-12 15,0 1 0-15,13 6 10 16,28 2-9-16,6 15 0 16,11 6-1-16,4 6 0 15,1 11 35-15,-2 6 40 16,-5 2 16-16,-17 1-5 16,-12-6-22-16,-21-7 8 15,-6-7-9-15,-22-6-18 16,-32-14 32-16,-20-6-65 0,-9-13-11 15,-8 0-1-15,-26-22-67 16,26-17-275-16,8-6-630 16</inkml:trace>
  <inkml:trace contextRef="#ctx0" brushRef="#br0" timeOffset="4863">1122 630 332 0,'0'0'1202'15,"0"0"-994"-15,-73 178-37 16,26-30 89-16,-19 70-70 16,-22 83 2-16,-7 43-21 0,-3 12-86 15,7-4-10-15,8-30-18 16,5-14-21-16,5-12 35 15,0-21-59-15,8-22-12 16,7-17 47-16,14-23-40 16,12-39 10-16,13-39-17 15,7-32 0-15,9-12 29 16,3 14-29-16,0 7 0 16,0 5 15-16,0-7-15 15,0-10 22-15,7-4-22 16,5-8 7-16,-2-2 14 15,2-15-21-15,1-5 0 16,9-13-1-16,12-11 2 0,13-10-1 16,19-5 0-1,14-7 0-15,15-1 10 0,14 2-10 16,12 1 0-16,10 2 5 16,6 5-4-16,21 3-2 15,35 10-5-15,45 7 6 16,50 2 5-16,21 1-5 15,-6-6 0-15,-16-3 10 16,-25-4-9-16,6 4-1 16,-6 2-2-16,8-2 2 15,-1-4-9-15,2-2 9 16,5-4 0-16,4-4 0 16,10 0 11-16,-13 5-10 0,-12 5-1 15,-16 5 1 1,-21 8 5-16,-4-1-6 0,-13 2-2 15,-3-4-5-15,-34-6 7 16,-32-6 0-16,-25-11-2 16,-7-1 2-16,22 6 8 15,20-3-2-15,19 7-12 16,-2-12-2-16,-5-2 8 16,-8-7 7-16,-9-5-7 15,-14-2 0-15,-7-3 7 16,-15-4-6-16,-4 0-2 15,-12 0-4-15,-8 0 5 16,-7 0 33-16,-7 0-32 16,-4 0 26-16,-6 0 4 15,-6 0-22-15,-1 0 18 0,-5-11-25 16,-1-2-1-16,-2 0 40 16,-1 0-40-16,-3-6-1 15,-3-8 22-15,-6-9-22 16,2-13 15-16,-4-14-15 15,0-19 1-15,-7-22 12 16,-1-48-13-16,7-54-14 16,9-64 13-16,6-39-25 15,4-10 14-15,0-4 0 16,-4 21 12-16,4 5 7 16,8 3-7-16,-5 12 0 15,5 4 3-15,-5 15-3 0,-3 11 0 16,-4 11-17-1,-6 29 17-15,-12 37 11 0,-11 49-11 16,-6 42 0-16,-5 22 2 16,0-4-2-16,0 1 0 15,4-1-11-15,-4 15 11 16,2 11 6-16,-9 10-6 16,0 10 0-16,0 4 3 15,0-1-3-15,0 5-9 16,-19-5-13-16,0 0 20 15,1-3-20-15,-1-4 14 16,-1-4-36-16,-2-8 17 16,0-7-14-16,-8 1-31 0,4-7 42 15,-6 2-25 1,-9 5-17-16,-6 2-3 0,-10 4 51 16,-16 3 2-16,-12 4-45 15,-9 3 41-15,-16-1 11 16,-10-2 15-16,-11 3 2 15,-12-4-2-15,-10-2-6 16,-7 0 5-16,-45-6 2 16,-39-1 4-16,-48 0-4 15,-9 0 0-15,15 2 17 16,31 7-10-16,36 4-8 16,5 1 6-16,2-3-6 15,1 4 9-15,-4-6-8 16,4 2-1-16,-1 2 10 15,8 4-9-15,7-5-1 16,3 4 0-16,26 4 1 0,30 3 10 16,24 5-11-16,10 1 0 15,-20 1-1-15,-11 4-2 16,-11-7 3-16,11 6 0 16,7-1 0-16,11 4 7 15,5 3-6-15,6 0 15 16,-4 0 9-16,5 0-23 15,-2 0 4-15,-1 0-6 16,2 0 1-16,-4 0 15 16,8 0-16-16,1 0 0 15,3 0 35-15,-2 0-26 0,8 0 6 16,3 0-15-16,8-3 0 16,1-3 38-16,7-1-38 15,-1-3 0-15,1 4 4 16,9-5 5-16,-2 2-9 15,7-2 0-15,5-1 2 16,0-1 15-16,-2-2-15 16,2 4-2-16,0-3 49 15,-6 4-47-15,10 4-1 16,6-4 22-16,3 3-22 16,6 5 31-16,1-5-32 15,5 0 0-15,0-2 21 16,0 1-14-16,-4-1 14 0,0-1-19 15,-7-3 4 1,-7 3 3-16,-1 4-9 0,-3-1 0 16,4 2 9-1,3 5-1-15,0-3-13 0,4-1 5 16,4-1 0-16,-1 0 20 16,8-2-20-16,7 0 0 15,7 0 22-15,5 4-22 16,10 3 7-16,0 0-7 15,22 0-28-15,25 0-248 16,4 13-409-16</inkml:trace>
  <inkml:trace contextRef="#ctx0" brushRef="#br0" timeOffset="5686">8932 0 1731 0,'0'0'218'16,"0"0"-147"-16,0 0 61 15,0 0 138-15,0 0-120 16,0 0-105-16,0 0 12 16,-19 0-14-16,19 0 39 15,0 0 33-15,0 0-49 16,0 3-6-16,0 11-7 16,0 3 7-16,0 8 26 15,0 10-56-15,0 6-5 16,-8 12 21-16,-2 2-29 15,3 4-5-15,-1 4-12 16,8 2 1-16,0 0 9 16,0-2-10-16,5 3 0 0,23-7 1 15,13-3-1-15,6-11 0 16,11-2-1-16,4-13 1 16,8-7-4-16,-1-6 4 15,4-14-14-15,3-3 14 16,-7 0 0-16,1-26-1 15,-4-17-2-15,-12-13 3 16,-10-12 19-16,-12-15-7 16,-14-6-9-16,-18-2 19 15,0 12-13-15,0 13 6 16,-18 24-15-16,-11 33-82 16,11 9-291-16,4 0-1019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13:17.22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313 621 2405 0,'0'0'453'0,"0"0"-435"16,0 0-3-16,0 0 164 15,0 0-59-15,-177-71-15 16,145 75-105-16,-2 32 1 16,5 10 23-16,7 12-23 0,8 3-1 15,11 1 0-15,3-3 1 16,9-9-16-16,21-12-32 15,5-14-41-15,9-16-4 16,-1-8-95-16,-1-12 83 16,-4-29 1-16,-1-15 26 15,-1-17 66-15,-4-13 8 16,-4-10 3-16,-6-11 0 16,-5-11 27-16,-8 4 16 15,-6 4 36-15,-3 22 44 16,0 26 65-16,0 29-71 15,0 27-39-15,0 6 16 16,0 39-75-16,0 28-11 0,0 22 5 16,0 15-12-16,0 4 28 15,0-5-29-15,14-5 0 16,6-12 9-16,5-15-9 16,4-10-31-16,2-17-59 15,4-17-55-15,-2-21-54 16,3-6 55-16,-4-12 59 15,-1-21 85-15,-5-5-34 16,-10 4 33-16,-10 9 1 16,-3 10 38-16,-3 15 120 15,0 0-50-15,0 15-75 16,-3 26 27-16,3 7-59 16,0 1 11-16,0 4-12 0,26-9 2 15,14-5-10 1,2-15 8-16,8-16 0 0,-7-8 2 15,-5 0 5-15,-11-30-1 16,-12-7 32-16,-7-11 23 16,-8-5 40-16,-3 1-57 15,-28 2-8-15,-8 5 23 16,-1 6-59-16,3 7-20 16,6-3-102-16,11 10-363 15,14 0-553-15</inkml:trace>
  <inkml:trace contextRef="#ctx0" brushRef="#br0" timeOffset="205">1053 110 2223 0,'0'0'537'0,"0"0"-453"16,0 0 41-16,0 0-7 15,0 0-37-15,0 0-61 16,0 0-20-16,99 94-24 16,-119-41-90-16,-20-9-371 15,-5-11-198-15</inkml:trace>
  <inkml:trace contextRef="#ctx0" brushRef="#br0" timeOffset="370">110 242 2271 0,'0'0'266'0,"0"0"-266"16,167-13-2-16,0 9-11 16,-23 0-91-16,-7-1-1038 0</inkml:trace>
  <inkml:trace contextRef="#ctx0" brushRef="#br0" timeOffset="629">1685 7 2758 0,'0'0'309'0,"0"0"-271"16,0 0 43-16,199 238 64 16,-137-132 27-16,-9 12-113 15,-7 9-16-15,-21 5 32 16,-22 7-69-16,-3-1-6 16,-57 35-133-16,-5-30-218 15,-11-31-1026-15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2:05.47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73 456 1807 0,'0'0'234'0,"0"0"-170"16,0 0-28-16,0 0 8 15,236-110 59-15,-112 70-58 16,23-2-38-16,12-2 15 16,2-1-22-16,-4 2-1 15,-12 0-1-15,-16 6 4 16,-16 11-4-16,-27 3-25 16,-20 21-174-16,-22 2-59 15,-28 0-711-15</inkml:trace>
  <inkml:trace contextRef="#ctx0" brushRef="#br0" timeOffset="270">287 900 1415 0,'0'0'486'0,"0"0"-360"16,0 0-67-16,0 0 45 16,252-66 4-16,-121 30-62 15,26-3-38-15,10-4 8 16,9 0-16-16,-2 3 0 16,-1 5 0-16,-21 5-26 0,-13 11-39 15,-7 8-95-15,-38 8-51 16,-36 3-339-16</inkml:trace>
  <inkml:trace contextRef="#ctx0" brushRef="#br0" timeOffset="518">813 1391 1448 0,'0'0'297'0,"0"0"-189"0,0 0-80 16,284-59 9-16,-153 23 38 15,11 0-50-15,8-3-24 16,-1 6 13-16,-7 3-13 16,-10 11-1-16,-27 13-17 15,-14 6-80-15,-28 0-165 16,-31 16-817-16</inkml:trace>
  <inkml:trace contextRef="#ctx0" brushRef="#br0" timeOffset="776">0 2133 1728 0,'0'0'231'0,"0"0"-187"16,0 0-38-16,0 0 29 15,0 0 99-15,243 3-78 16,-45-31-50-16,58-12-6 16,16 0-30-16,-45 4-82 15,-63 12-33-15,-29 7-70 16,-49 3-172-16,-17 3-948 0</inkml:trace>
  <inkml:trace contextRef="#ctx0" brushRef="#br0" timeOffset="1058">269 2675 1627 0,'0'0'223'16,"0"0"-138"-16,0 0-36 0,286-12 43 16,-171-9 4-1,13-5-67-15,11-4-21 0,3 2-8 16,-3-3-15-16,-1 1 5 15,-14 11-83-15,-4 6-57 16,-32 6-228-16,-34 7-1136 0</inkml:trace>
  <inkml:trace contextRef="#ctx0" brushRef="#br0" timeOffset="1277">878 2887 1517 0,'0'0'298'0,"0"0"-230"16,0 0 61-16,0 0 84 16,252-65-95-16,-158 43-70 15,16-5-48-15,68-6-50 16,-28 7-120-16,-8 0-382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2:13.28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38 2412 0,'0'0'350'16,"0"0"-273"-16,0 0 124 16,0 0 20-16,0 0-137 0,230-30-54 15,-164 27 18-15,0-1-36 16,-8 4 7-16,-6 0-19 15,-1 0-23-15,3 0-24 16,-10 10-248-16,-15 0-710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2:14.28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0 511 924 0,'0'0'935'15,"0"0"-764"-15,0 0-125 16,0 0-22-16,0 0 114 16,0 0 0-16,26-28-109 15,21-6-29-15,12-6 18 16,-1-12-18-16,1-4 13 15,-8-5 15-15,-7-2 60 16,-12 5 46-16,-10 14-15 16,-7 7-4-16,-8 15 7 0,-4 8-42 15,-3 12 3 1,0 2-44-16,0 16-32 0,0 33 38 16,0 17-33-16,0 16-10 15,-13 6 24-15,1-2-20 16,-3-4-6-16,4-7 0 15,8-10-67-15,3 8-116 16,0-22-328-16,0-14-186 0</inkml:trace>
  <inkml:trace contextRef="#ctx0" brushRef="#br0" timeOffset="313">1054 26 1971 0,'0'0'310'16,"0"0"-217"-16,0 0-4 15,-47 193 158-15,6-79 0 16,-6 15-104-16,-7 9-59 15,3 3 2-15,3-4-32 16,4-5-10-16,4-10-29 0,8-18-14 16,3-12 19-1,7-15-20-15,7-29-8 0,5-14-35 16,10-15-107-16,0-19-165 16,13 0-342-16,9-7-290 0</inkml:trace>
  <inkml:trace contextRef="#ctx0" brushRef="#br0" timeOffset="619">1331 390 2063 0,'0'0'319'0,"0"0"-258"15,0 0 137-15,0 0 70 16,0 0-145-16,0 0-30 16,-98 213-65-16,64-157 2 15,6-6 15-15,6-8-45 16,8-7 10-16,9-8-10 16,5-11 0-16,0-5 7 15,0-9-7-15,31-2 0 16,7 0 12-16,15 0-12 15,4 0-26-15,31-16-116 16,-15 0-226-16,-10 2-344 0</inkml:trace>
  <inkml:trace contextRef="#ctx0" brushRef="#br0" timeOffset="862">1697 364 1491 0,'0'0'730'0,"0"0"-574"15,-41 170 29-15,19-77 91 16,3 11-38-16,-3-6-121 16,0 4-51-16,4-11-66 15,1-2 1-15,-2-7-1 16,8-10-41-16,4-5-137 15,7-9-155-15,0-21-348 0,0-17-1235 0</inkml:trace>
  <inkml:trace contextRef="#ctx0" brushRef="#br0" timeOffset="1043">2209 876 2029 0,'0'0'282'0,"0"0"-222"15,0 0-60-15,191 0-6 16,-127 0-59-16,-8 0-412 0</inkml:trace>
  <inkml:trace contextRef="#ctx0" brushRef="#br0" timeOffset="1213">2192 1197 2228 0,'0'0'601'16,"0"0"-477"-16,0 0 20 15,0 0-39-15,240 16-105 16,-123-16-96-16,-4 0-1016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2:12.23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0 221 2242 0,'0'0'246'15,"0"0"-139"-15,0 0-55 16,0 0 105-16,0 0 7 15,0 0-50-15,-4-151-63 16,45 129-39-16,16-1 4 16,6 10-16-16,6 6 2 15,1 7 19-15,-13 4-21 0,-6 33-12 16,-24 14 12-16,-24 18 1 16,-3 14 8-16,-34 8-9 15,-26 5 0-15,-10-5 27 16,-3-9-27-16,7-9-10 15,16-23 10-15,9-15 6 16,16-9 15-16,16-13-21 16,9-5 0-16,0 1-1 15,19 1 1-15,25-1 0 16,10 1-7-16,15-3-13 16,9-4-16-16,5 0-97 15,37-3-108-15,-17 0-244 16,-11 0-158-16</inkml:trace>
  <inkml:trace contextRef="#ctx0" brushRef="#br0" timeOffset="291">1353 22 2063 0,'0'0'279'0,"0"0"-96"16,0 0-78-16,-88 185 119 16,52-68 8-16,-8 14-121 15,-3 6-50-15,-1 5-37 0,4 2 9 16,1-12 19 0,2-9-52-16,5-10 0 0,6-18 8 15,10-9-8-15,1-28-9 16,11-20-57-16,8-10-94 15,5-28-168-15,27 0-404 16,0 0-610-16</inkml:trace>
  <inkml:trace contextRef="#ctx0" brushRef="#br0" timeOffset="774">1622 317 434 0,'0'0'1548'0,"0"0"-1296"16,0 0-161-16,0 0 49 15,0 0 40-15,223-65-28 16,-179 68-101-16,-9 31-11 16,-9 8 23-16,-21 7-27 15,-5 4-8-15,-5 5-16 16,-28-5-12-16,-2-8 18 15,-2-5-18-15,8-7 0 16,4-13 9-16,9-11-9 16,10-2 0-16,6-3 0 15,0-2-14-15,0 5 13 16,13-4-13-16,18 7 3 0,-3 5 2 16,5 2-6-1,-5 13 14-15,6 7-11 0,-5 5 12 16,0 3 12-16,1 13-11 15,-8-13 11-15,-12 3 0 16,-10-1 6-16,0-7 20 16,-7-4-12-16,-26-7 10 15,-15-6 31-15,1-7-34 16,-4-2 11-16,4-14-13 16,3 0-4-16,8 0 7 15,11-16-34-15,6-4 0 16,16-4-59-16,3-5-123 15,32 6-364-15,9 2-548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2:19.26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218 28 1891 0,'0'0'351'15,"0"0"-235"-15,0 0 50 16,0 0 109-16,0 0-100 16,0 0-104-16,-13-14-43 15,13 14-21-15,0 0-11 16,17 0 4-16,17 0 0 16,10 9 4-16,-2 4-4 15,2-2 0-15,0-2 0 16,-7-2-5-16,-12 0 4 15,-6-7-23-15,-12 0 17 16,-7 0 7-16,0 0 1 0,-7 0 7 16,-24-4 14-16,-12-12-22 15,-5-1 0-15,-3 5-1 16,1 3 1-16,2 4-2 16,4 2 2-16,9 3 0 15,1 0 24-15,9 0-24 16,6 14 20-16,6 4-20 15,4 9 0-15,6 5 10 16,3 2-10-16,0 5 0 16,0 1 4-16,18-3-2 15,4-2-4-15,4-3 0 16,2-5 2-16,3 2 6 16,1-3-6-16,0 3 0 0,5 1 6 15,-5 7-6 1,-1-2 0-16,-9 4-2 0,-9 8 2 15,-9-4 6 1,-4 0-6-16,0-2 0 0,-10 0 16 16,-19-10-15-16,-8-1 19 15,-7-10-7-15,-4-3-11 16,1-12 45-16,3-5-46 16,5 0-1-16,2 0 11 15,12 0-11-15,6-9-36 16,12 4-69-16,7-5-182 15,7 3-362-15,18 3-872 0</inkml:trace>
  <inkml:trace contextRef="#ctx0" brushRef="#br0" timeOffset="393">1076 555 1938 0,'0'0'319'0,"0"0"-240"0,0 0 90 16,0 0 56-16,0 0-30 16,-103 181-103-16,49-70 5 15,-9 20 0-15,-1 4-37 16,-2 5-6-16,0 0-30 16,3-13-23-16,9-7 32 15,3-14-33-15,11-17 0 16,4-20 0-16,14-18-63 15,7-14-69-15,15-16-176 16,0-13-335-16,3-8-84 0</inkml:trace>
  <inkml:trace contextRef="#ctx0" brushRef="#br0" timeOffset="742">944 1636 1750 0,'0'0'268'16,"0"0"-225"-16,0 0 15 16,0 0 187-16,0 0-83 15,0 0-115-15,198-192 28 0,-166 143 29 16,-7 10 31-1,-6 6-23-15,-9 14-5 0,-2 5 22 16,-8 14-55-16,0 0-36 16,0 10-3-16,0 32-28 15,-18 19 19-15,-4 11-25 16,0-1 8-16,3 4 12 16,6-9-21-16,1-3-13 15,9-11-22-15,3-6-114 16,3 3-202-16,22-19-111 15,4-11-377-15</inkml:trace>
  <inkml:trace contextRef="#ctx0" brushRef="#br0" timeOffset="1051">1499 1424 1520 0,'0'0'894'0,"0"0"-679"0,0 0-42 16,0 0 90-16,0 0-102 16,0 0-88-16,0 0-34 15,123-72-6-15,-82 72-8 16,-6 20 23-16,-4 13-37 16,-14 9-1-16,-9 7 8 15,-8 14 5-15,-30 4 8 16,-25 1-19-16,-2-3 5 0,-6-2 26 15,16-11-41 1,15-13-2-16,13-8-6 0,19-9 6 16,4-5-1-16,109-8-72 15,-8-2-111-15,12-4-637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2:25.15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1374 283 1450 0,'0'0'276'16,"0"0"-166"-16,0 0-44 15,0 0 130-15,0 0 24 16,0 0-103-16,-35-75-60 16,23 68 38-16,-5-1-36 15,-5 8-8-15,-5 0-21 16,-8 0-29-16,-6 0 44 16,-6 0-45-16,-4 18 0 0,-7-5 34 15,-1 3-28 1,2 0 11-16,-6 1-17 0,1 0 1 15,1-4 31-15,1-1-32 16,3 2 0-16,1 0 25 16,5-5-22-16,4-4 18 15,3 7-20-15,3-6-1 16,6 0 24-16,6-2-23 16,4-1-1-16,6-3 19 15,7 3-18-15,9-3 17 16,0 0-18-16,-1 0 0 15,4 0 3-15,-6 0-3 16,0 0 0-16,-4 3 0 0,4 1 0 16,-6-4 0-16,5 3 0 15,-5 2 0-15,5-3 10 16,4-2-10-16,0 2-8 16,3-2 8-16,0 0 0 15,0 0-1-15,0 0-67 16,0 8-48-16,0-1 16 15,0 5-125-15,22 4-124 16,-6 1-148-16,3-7-1076 0</inkml:trace>
  <inkml:trace contextRef="#ctx0" brushRef="#br0" timeOffset="647">437 167 1262 0,'0'0'319'0,"0"0"-153"16,0 0 5-16,0 0 11 15,0 0-26-15,0 0-42 16,0 0-38-16,0-47 47 16,0 47-57-16,0 0-18 0,-3 0 26 15,-4 0-47-15,-11 0 7 16,-4 17 1-16,-7 6-7 16,-8 5 35-16,-2 3-50 15,-2 3-7-15,-3-3 46 16,4 3-51-16,8-1 13 15,3-4-13-15,3 0-1 16,8-5 20-16,3-8-20 16,4 1 0-16,0-4 17 15,4-1-11-15,3-2 10 16,1 4-15-16,3-7 0 16,0-1 33-16,0 1-33 0,0-4-1 15,0 0 38 1,0 0-37-16,0 0 19 0,0 4-20 15,10-2 0-15,5 0 43 16,2-1-43-16,5-2 0 16,4 1 39-16,4-3-26 15,2 0-11-15,6 0 7 16,-3 0-9-16,2 0 28 16,-5 0-28-16,6 0 0 15,-10 0 27-15,-2 0-27 16,-4 0 4-16,-7 0-4 15,-8 0 0-15,-4 0 24 16,-3 0-24-16,3 5-54 16,1 14-90-16,4 1-468 15,-4-1-632-15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52:39.29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912 167 1031 0,'0'0'236'0,"0"0"-52"16,0 0 25-1,0 0-67-15,0 0-60 0,0 0 39 16,-7-26-12-16,4 22-3 16,3 2-23-16,0-2-14 15,0 4 17-15,0-3-35 16,0 3-14-16,0 0 33 15,0 0-25-15,0 0-4 16,0 0-11-16,0 0-6 16,0 0 22-16,0 0-35 15,0 0-11-15,0 0 24 16,0 0-17-16,0 0 4 16,0 0-10-16,0 0 5 0,0 0 42 15,0 0-26 1,0 0-1-16,0 0 20 0,0 0-23 15,0 0 1-15,0 0-10 16,0 0-9-16,0 0 14 16,0 23-14-16,0 7 0 15,0 5 20-15,0 3-13 16,0 3 1-16,-4-1-8 16,1-2 1-16,-2 1 5 15,1-5-6-15,-2 0 0 16,2-10 8-16,1 0-8 15,-2 0 1-15,2-5-1 16,-1-3-32-16,4 10-127 0,0-5-200 16,0-10-391-16</inkml:trace>
  <inkml:trace contextRef="#ctx0" brushRef="#br0" timeOffset="1058">190 0 320 0,'0'0'774'16,"0"0"-580"-16,0 0-44 15,0 0-25-15,0 0-42 16,0 0-43-16,0 0-40 15,-26 3-4-15,16-3-50 16,3 0-49-16,-1 0-63 16,-2 0-25-16,3 0 10 15,-1 0 51-15,4 0 41 16,1 0 84-16,3 0 5 16,-4 0 125-16,4 0 44 15,0 0-29-15,0 0 41 16,-3 0-18-16,-2 0-41 0,2 0-30 15,-4 0-31 1,0 0-14-16,-1 15 31 0,-3-1 31 16,0 5-7-16,4 8-9 15,-3 4-31-15,-2-3-7 16,2 7-31-16,1 0-15 16,9 16-9-16,0-4-107 15,0-7-293-15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0:26.5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551 646 842 0,'0'0'574'0,"0"0"-443"16,0 0-81-16,0 0 60 15,0 0-48-15,0 0-8 16,-11 0 14-16,11 0-34 16,0-2 68-16,0 2-6 15,0 0-25-15,-4 0 26 16,4-3-54-16,0 3-16 0,-3 0 44 15,-1-5-47-15,1 3 13 16,-5-5-1-16,1 0-20 16,-3 0 47-16,-2-2-63 15,-3-5 1-15,1 0 57 16,-8 2-32-16,0-1-8 16,-7 0 0-16,-4 7 8 15,-6-1 26-15,-5 7-42 16,-4 0-10-16,-4 7 48 15,5 25-48-15,4 11 12 16,6 8-12-16,8 7 1 16,14 3 33-16,15 2-34 0,0 2 0 15,0-7 12 1,25 0-12-16,16-13-8 0,6-8 8 16,11-15-9-16,8-18-10 15,7-4-32-15,4-11-3 16,-7-31 31-16,-9-13-7 15,-11-12 21-15,-9 2-9 16,-19 0 18-16,-15 8 63 16,-7 16-17-16,0 14 29 15,0 16 18-15,0 11-1 16,-4 0-18-16,-2 35-60 16,2 13-13-16,1 14 28 15,3 4-29-15,0-6 0 0,0-12-6 16,17-10-15-1,10-4 2-15,2-14-117 0,25-14-106 16,-7-6-220-16,-6 0-300 16</inkml:trace>
  <inkml:trace contextRef="#ctx0" brushRef="#br0" timeOffset="277">864 0 1407 0,'0'0'742'0,"0"0"-636"15,0 0-25-15,0 0 123 0,0 0-66 16,193 194-13-16,-123-120 4 16,7 13-71-16,3 11 21 15,-7 13-17-15,-11 7-31 16,-18 7 50-16,-22 6-79 15,-22 4-2-15,-5-1 49 16,-46-2-49-16,-6-11-22 16,-2-13-73-16,8-17-105 15,19-28-176-15,13-33-480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0:39.0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 1343 1996 0,'0'0'397'16,"0"0"-250"-16,0 0-45 15,0 0 79-15,0 0-30 0,0 0 18 16,73-28-136-16,11 21-24 16,14 5 43-16,12-2-52 15,0 4-79-15,-2 0-202 16,-23 23-531-16,-38 4-1146 0</inkml:trace>
  <inkml:trace contextRef="#ctx0" brushRef="#br0" timeOffset="218">0 1938 2263 0,'0'0'460'15,"0"0"-412"-15,0 0-21 16,0 0 80-16,0 0-18 15,0 0 9-15,0 0-98 16,266 0-1-16,-131 0-32 16,-18 0-195-16,-19 7-482 0</inkml:trace>
  <inkml:trace contextRef="#ctx0" brushRef="#br0" timeOffset="922">2870 478 1763 0,'0'0'348'16,"0"0"-255"-16,0 0 30 16,0 0 86-16,4-199-36 0,-4 141 5 15,0 7-123-15,-22-2-28 16,-12 11 49-16,-5 2-37 15,-12 18 10-15,-8 11-22 16,-10 11-19-16,-11 11 28 16,-1 38-36-16,5 16 0 15,7 15 1-15,21 6 8 16,23 4-18-16,21-5 8 16,4-3 1-16,26-6 0 15,28-14 0-15,15-16-16 16,12-13 15-16,6-23-41 15,7-10-20-15,-2-10 6 16,-11-33-15-16,-15-10 71 0,-15-2-42 16,-16 2 32-16,-16 7 10 15,-12 7 27-15,-7 13 57 16,0 9-17-16,0 17 9 16,-4 0 18-16,-9 17-94 15,1 34-3-15,2 16-3 16,1 20 12-16,2 7-6 15,4 8 1-15,-4-4-1 16,-5-5 11-16,-6-8-10 16,-8-11-1-16,-9-11 0 15,-12-7 7-15,-13-12 29 16,-6-3-36-16,-6-9 1 16,2-8 8-16,13-11-9 0,13-10-15 15,22-3-41-15,22-16-168 16,40-23-335-16,15-4-393 0</inkml:trace>
  <inkml:trace contextRef="#ctx0" brushRef="#br0" timeOffset="1298">3511 370 1957 0,'0'0'548'15,"0"0"-460"-15,0 0 107 0,0 0 1 16,0 0-28-16,0 0-74 16,-138 191-56-16,119-103 54 15,5 14-86-15,11 3 0 16,3 4 36-16,0-13-42 16,22-3-1-16,17-14 1 15,20-18 0-15,7-17-10 16,7-20 10-16,0-24-40 15,-1-5 39-15,-2-40-2 16,-16-24 1-16,-14-20 2 16,-14-18 0-16,-20-15 32 15,-6-13-32-15,-21 4-2 16,-30 10 2-16,-19 23 2 16,-6 24-2-16,-3 38 0 15,-2 36-29-15,1 7-75 16,-26 96-396-16,23-5-326 0,13-7-1025 0</inkml:trace>
  <inkml:trace contextRef="#ctx0" brushRef="#br0" timeOffset="1846">1725 1777 1377 0,'0'0'607'16,"0"0"-379"-16,0 0-41 16,0 0 35-16,0 0 32 15,0 0-127-15,0 0-64 16,58-30-5-16,8 20-17 15,22 3 53-15,17 0-62 0,20 0-2 16,49 0 23-16,59-3-24 16,60-7 26-16,23-5-29 15,-10-8-8-15,-28 4 18 16,-45 1-36-16,-40 4 0 16,-51 4 12-16,-44 8-11 15,-35 2 8-15,-9 3-9 16,-10 2-4-16,-14 2-5 15,-26 0-72-15,-4 0 24 16,-12 0-15-16,-27 0-148 0,-42 9-236 16,8 4-195-1,0-3-1256-15</inkml:trace>
  <inkml:trace contextRef="#ctx0" brushRef="#br0" timeOffset="2334">2826 2266 1413 0,'0'0'903'0,"0"0"-777"0,0 0-41 15,0 0 76 1,0 0 28-16,-220-98 14 0,163 98-148 16,-9 15-54-1,-3 36 51-15,-4 24-39 0,0 20 25 16,4 27-17-16,6 13-2 16,16 12 74-16,15 0-84 15,13-5 6-15,19-15 29 16,0-21-43-16,44-17-2 15,15-24 1-15,9-22-36 16,10-24 36-16,1-19-61 16,-6-10 22-16,-7-39 32 15,-19-14-2-15,-18-9 9 16,-20 0 1-16,-9 4-1 16,-19 5 43-16,-32 11-37 0,-18 22-6 15,-16 24 18-15,-3 6-18 16,2 23 0-16,13 21-30 15,21 7-45-15,23-6-27 16,29 6-216-16,19-16-235 16,21-12-9-16</inkml:trace>
  <inkml:trace contextRef="#ctx0" brushRef="#br0" timeOffset="2693">2946 2425 2230 0,'0'0'596'16,"0"0"-525"-16,0 0-3 15,0 0 10-15,0 0 1 16,0 0 23-16,222 15-89 16,-156 2-1-16,0-7-12 15,-12-3 6-15,-7-4 29 16,-13 0-35-16,-15-3 0 15,-9 3 18-15,-10 5-11 16,0 11 20-16,0 13 6 16,-7 24-21-16,-11 20 42 15,-8 22-54-15,4 20 0 16,4 10 39-16,4 3-30 0,6-2 3 16,4-11-12-1,4-20 6-15,0-17-24 0,0-20-27 16,0-20-76-16,0-17-73 15,0-24-332-15,0 0-87 16,-10-13-1269-16</inkml:trace>
  <inkml:trace contextRef="#ctx0" brushRef="#br0" timeOffset="2857">3085 3032 1998 0,'0'0'503'0,"0"0"-381"15,0 0 75-15,0 0-58 0,205-14-86 16,-119 7-53-16,21-6-20 16,45-16-241-16,-24-1-455 15,-23-2-1198-15</inkml:trace>
  <inkml:trace contextRef="#ctx0" brushRef="#br0" timeOffset="3400">4174 2552 2184 0,'0'0'539'16,"0"0"-498"-16,0 0-29 16,0 0 67-16,0 0 31 0,195-40-84 15,-119 35-5-15,8-2 28 16,-7 0-15-16,-17 0 14 15,-12 4-48-15,-18 0 0 16,-16 3 23-16,-14-3-13 16,0 3 47-16,-22-7 24 15,-21 0-57-15,-12 1 52 16,-11-1-61-16,-4 4-14 16,1-2 53-16,8 5-42 15,5 0 21-15,14 0-33 16,8 0 11-16,9 21-2 15,6 7-9-15,2 7 0 16,9 4 4-16,1-1-4 0,7 3 0 16,0-10-18-16,0 0 18 15,22-1 19-15,3-4-19 16,13 4 0-16,4-4 10 16,10 0-9-16,9 3-2 15,-2 0 1-15,2 8 0 16,-5 3 4-16,-8 6-4 15,-10-1 0-15,-16 4 14 16,-17 4-13-16,-5-1 38 16,-18 4-26-16,-38-3-4 15,-13-1 12-15,-11-8-21 16,-8-12 0-16,-3-13-22 16,0-5-62-16,-43-4-29 0,21-3-382 15,6-4-1053-15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0:34.10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14545 261 1818 0,'0'0'287'0,"0"0"-180"15,0 0-47-15,-36 210 158 0,24-32 28 16,-1 3-112-16,1-13-37 16,2-24-53-16,6-38-44 15,1 1 23-15,3-2-23 16,0-26-90-16,0-20-133 16,7-24-316-16,3-18-287 0</inkml:trace>
  <inkml:trace contextRef="#ctx0" brushRef="#br0" timeOffset="182">13882 1050 1735 0,'0'0'278'0,"0"0"-120"15,0 0 54-15,0 0-22 0,270 27-47 16,-150-27-122-16,11 0-21 15,11 0-60-15,37 0-114 16,-34 0-181-16,-28 7-340 0</inkml:trace>
  <inkml:trace contextRef="#ctx0" brushRef="#br0" timeOffset="-1376">9544 1001 1689 0,'0'0'301'16,"0"0"-179"-16,0 0 2 16,0 0-33-16,0 0 86 15,0 0-73-15,0 0-35 16,164 197-7-16,-120-121-45 0,-9-4 2 16,2-14 5-1,-8-15-11-15,0-14-26 0,-7-21 5 16,0-8-11-16,0-24 1 15,-4-32 18-15,-4-18 0 16,-2-16 2-16,-9-5 5 16,-3 7-7-16,0 13 2 15,0 26 10-15,0 25 70 16,0 24-58-16,4 24-8 16,14 37 1-16,8 22-16 15,7 9 28-15,3 1-29 16,4-6 0-16,1-12 21 15,1-20-21-15,-8-15 0 0,-5-20-6 16,-4-20 15 0,-6-7-9-16,-4-46 1 0,-5-19 5 15,0-15 32-15,-1-13-38 16,-6 0-51-16,4 6-70 16,18 1-234-16,1 26-203 15,4 22-726-15</inkml:trace>
  <inkml:trace contextRef="#ctx0" brushRef="#br0" timeOffset="-1197">10761 1054 1455 0,'0'0'315'0,"0"0"-62"16,0 0 24-16,-8 170-7 15,8-114-117-15,0-6-93 0,0-5-60 16,0-6-15-16,0-9-147 15,8-21-104 1,6-5-318-16,1-4-1100 0</inkml:trace>
  <inkml:trace contextRef="#ctx0" brushRef="#br0" timeOffset="-1074">10743 597 1582 0,'0'0'353'16,"0"0"-253"-16,0 0-75 15,0 0-25-15,0 0-63 16,0 0-51-16,0 0-524 0</inkml:trace>
  <inkml:trace contextRef="#ctx0" brushRef="#br0" timeOffset="-435">10995 1352 1395 0,'0'0'319'15,"0"0"-162"-15,0 0 106 16,0 0-59-16,0 0-63 16,0 0-48-16,0 0-73 15,243-99-4-15,-162 41-16 16,2-21 0-16,5-13-10 16,-3-20-16-16,-6-10-33 0,-13-5 10 15,-15 2-6 1,-19 9 30-16,-17 23 8 0,-15 16 17 15,0 28 107-15,-3 23-22 16,-31 16 6-16,-1 10 47 16,-9 8-48-16,-4 37 7 15,1 20-24-15,-4 21-2 16,4 18 28-16,3 15-77 16,10 8 4-16,14 5 1 15,11-1-11-15,9-7-2 16,0-1-14-16,9-12 0 15,23-9-12-15,12-9 12 16,10-19-44-16,12-17 1 16,3-24-55-16,7-33-32 15,6 0 8-15,-6-58 36 0,3-19-8 16,-1-24-60-16,5-44 53 16,1-50 47-16,-14 13 30 15,-16 13 22-15,-17 32 4 16,-20 43 46-16,-5-3 83 15,-9 12-14-15,-3 26 32 16,0 25-5-16,-18 27-10 16,-15 7-11-16,-4 38-108 15,2 38-1-15,-2 24 53 16,4 26-44-16,3 11 27 16,13 5-23-16,9-10-15 15,8-12 44-15,0-14-56 16,15-14 0-16,22-18-14 0,14-18-11 15,15-13-43-15,10-16-59 16,51-27-189-16,-17 0-272 16,-9-18-732-16</inkml:trace>
  <inkml:trace contextRef="#ctx0" brushRef="#br0" timeOffset="-6660">111 375 2097 0,'0'0'262'16,"0"0"-147"-16,0 0 119 15,0 0-65-15,0 0-89 16,0 0-42-16,-25 199-25 16,25-76 54-16,0 13-56 0,0 6-1 15,3-4 28-15,4-11-37 16,-4-15-1-16,-3-23 0 15,6-18 9-15,-6-25-13 16,0-15 4-16,0-22-8 16,0-9-14-16,0 0 22 15,3-37-1-15,-3-24-10 16,0-25-41-16,0-25 51 16,0-43-32-16,-22 6 19 15,0-13-7-15,0 4 22 0,3 31-2 16,13 3-4-1,6 27 5-15,0 26 12 0,15 25-12 16,27 16 0-16,21 19 10 16,16 10-9-16,12 0 4 15,9 33-5-15,-2 9 1 16,-6 16 22-16,-16 5-23 16,-25 10 0-16,-26 6 43 15,-25 2-41-15,-10 3 26 16,-46-2-20-16,-20-15-1 15,-4-8 19-15,-1-20-26 16,8-15 0-16,11-21-8 16,20-3 5-16,16-3-110 15,26-46-200-15,4 5-393 16,28 2-1186-16</inkml:trace>
  <inkml:trace contextRef="#ctx0" brushRef="#br0" timeOffset="-6316">1547 0 1910 0,'0'0'370'0,"0"0"-211"31,0 0-6-31,0 0 81 0,0 0-79 0,0 0-83 16,0 0 19-16,-230 268-52 0,169-83 6 15,-8 59 50-15,10 11-66 16,23-36 25-16,24-57-16 16,12-64-32-16,0-10 40 15,19 1-46-15,18 6 0 16,7-4 12-16,7-19-12 15,3-14-18-15,0-20-48 16,27-11-89-16,-20-10-227 16,-5-15-718-16</inkml:trace>
  <inkml:trace contextRef="#ctx0" brushRef="#br0" timeOffset="-4505">2878 978 1405 0,'0'0'286'0,"0"0"-175"16,0 0 47-16,0 0 98 15,0 0-87-15,0 0-34 16,-69-177-12-16,37 157-33 16,-9 4 8-16,-3 9-31 15,-7 7-53-15,-6 4 22 16,1 37-36-16,2 19-1 0,7 12 0 15,18 5 2-15,10-5-14 16,19-7 13-16,0-13-44 16,22-13 12-16,26-17-89 15,2-14 31-15,5-8-41 16,4-17 33-16,-5-28 86 16,-7-14-35-16,-6-6 47 15,-12 3 10-15,-4 4-9 16,-6 13 37-16,-9 19 32 15,-5 19-7-15,-2 7 62 16,-3 10-119-16,3 38 37 16,1 13 51-16,-1 4-73 15,4 1 1-15,5-7-22 16,3-11 9-16,7-1-21 16,29-4-97-16,-4-11-129 15,-3-16-451-15</inkml:trace>
  <inkml:trace contextRef="#ctx0" brushRef="#br0" timeOffset="-4099">4238 844 2134 0,'0'0'541'0,"0"0"-421"0,0 0-14 16,0 0 35-16,-211-41-102 15,175 41-17-15,6 0-17 16,16 14-5-16,14 22-33 16,0 14-6-16,22 1-30 15,32 12 57-15,12-3-76 16,7-1 6-16,3-5 70 15,-3-1-46-15,-7-3 47 16,-12-4 2-16,-14-7 9 16,-21-5-16-16,-19-9 49 15,0 3-32-15,-29-9 134 16,-27 0-73-16,-16-6 12 0,-4-6-44 16,-4-7-29-16,6 0-2 15,20-7-74-15,35-44-204 16,19 2-338-16,0-2-1300 0</inkml:trace>
  <inkml:trace contextRef="#ctx0" brushRef="#br0" timeOffset="-3858">4793 302 1967 0,'0'0'471'0,"0"0"-346"0,0 0 15 16,0 0 69 0,0 0-143-16,0 181 7 0,-4-63-21 15,4 16-38-15,0 6 1 16,0-3-14-16,0-10 6 16,11-15-7-16,14-17-110 15,9 0-125-15,-9-29-314 16,-6-24-295-16</inkml:trace>
  <inkml:trace contextRef="#ctx0" brushRef="#br0" timeOffset="-3448">4505 978 1573 0,'0'0'242'0,"0"0"-141"0,0 0 21 15,0 0 0-15,193-38-5 16,-113 17-63-16,1 1-20 16,-2 1-11-16,-9 11 3 15,-16 8 59-15,-10 3-24 16,-19 46-10-16,-6 9 68 16,-13 14-63-16,-1 3-14 15,-1-3-25-15,3-11-16 16,8-12-2-16,7-18-8 15,7-11-85-15,3-20 13 16,2 0-39-16,1-13 66 16,-1-25 11-16,-2-11-36 0,-7 5 78 15,-6 2-46-15,-4 11 47 16,-8 11 74-16,-7 17 6 16,3 3 6-16,-3 10-58 15,0 24 12-15,0 11 32 16,0 4-72-16,0 4-1 15,11-4-37-15,32 13-176 16,-2-16-23-16,3-9-164 0</inkml:trace>
  <inkml:trace contextRef="#ctx0" brushRef="#br0" timeOffset="-2193">6178 1063 1884 0,'0'0'530'0,"0"0"-416"15,0 0 102-15,0 0-25 16,-237 45-81-16,190-1-15 16,6 8-80-16,16 4 2 15,10 4-8-15,15-5-9 16,0-6-11-16,18-6-32 15,26-14-42-15,7-15 20 16,8-14-74-16,2 0-23 16,5-34 87-16,0-26 11 15,-12-14-1-15,-7-17-11 16,-6-21 72-16,-12-39-5 0,-11-44 9 16,-6 13 0-16,-12 17 50 15,0 31 4-15,0 52 33 16,0 17 3-16,0 12 33 15,0 39 40-15,0 14-109 16,0 46-52-16,0 36 59 16,4 32-18-16,6 21-14 15,2 17-11-15,-2 0-5 16,2-7 32-16,10-12-45 16,3-14 0-16,7-18 14 15,5-16-14-15,2-10 0 0,5-9-21 16,-3-18-23-16,3-10 44 15,-4-22-80 1,-1-13-9-16,2-3 45 0,-1-33-1 16,8-23 4-16,-1-19-16 15,0-7-12-15,-3-6 48 16,-8 2-26-16,-7 4 23 16,-14 10 24-16,-12 13 16 15,-3 9 62-15,0 14 4 16,-22 13-2-16,-10 15 37 15,-8 8-75-15,-4 0-20 16,0 35-4-16,5 16-7 16,5 20 26-16,12 1-36 0,19 2 0 15,3-1 2 1,0-4-3-16,37-7-12 0,7-11-21 16,17-10-39-16,8-19 41 15,15-22-20-15,8 0 24 16,-6-26-19-16,-1-30-1 15,-13-6-2-15,-12-3-8 16,-18 6 39-16,-15 14 5 16,-14 18 26-16,-6 20 13 15,-7 7 51-15,0 20-62 16,0 29 29-16,-7 10-24 16,-11 6-19-16,1-2 29 15,2-10-30-15,5-15 0 16,-2-14-10-16,5-15 22 15,4-9-14-15,-3 0 2 0,6-28-18 16,0-22-1 0,0-9 10-16,0-13-10 0,22-4 10 15,12 4-3-15,2 6 3 16,1 13-6-16,-1 24 7 16,-3 23-8-16,-4 6 20 15,-4 28-4-15,1 30 89 16,-1 7-49-16,6 10 29 15,-6-6-26-15,4-3-34 16,-4-12 30-16,4-10-39 16,-4-15 0-16,-3-11-1 15,4-15-31-15,-4-3-9 16,0-10 2-16,0-33-11 0,3-10 1 16,-3-16-69-16,0-13 39 15,-7-16 42-15,-1-14 0 16,-6-19 11-16,-8-10-3 15,0-3 29-15,0 10 16 16,0 25-9-16,0 30 31 16,-3 35 57-16,3 40 17 15,0 6-43-15,0 65-38 16,0 29 39-16,7 35 17 16,-1 15-80-16,-2 8 19 15,1-2 0-15,-2-18-25 16,4-20 3-16,0-15-4 0,5-23-59 15,-2-18-81-15,-2-12-223 16,-5-20-244-16,-3-16-628 16</inkml:trace>
  <inkml:trace contextRef="#ctx0" brushRef="#br0" timeOffset="-2041">7969 916 2065 0,'0'0'514'15,"0"0"-330"-15,0 0-62 16,0 0 13-16,0 0-68 16,0 0-67-16,331 17-17 15,-188 9-369-15,-8-3-1179 0</inkml:trace>
  <inkml:trace contextRef="#ctx0" brushRef="#br0" timeOffset="1268">15001 1166 1568 0,'0'0'339'0,"0"0"-60"15,0 0-11-15,-204 13-23 16,143 23-71-16,5 9-53 16,12 8-8-16,15-1-98 15,19-1-14-15,10-7 4 16,4-15-5-16,43-8-39 16,10-21-42-16,21 0-53 15,2-34 16-15,4-21-107 16,-8-11 26-16,-10 1 27 15,-15 6 99-15,-22 13 73 16,-17 16 7-16,-12 24 126 16,0 6 47-16,0 10-123 15,-12 29 20-15,2 11 36 16,5 8-29-16,5 1-14 16,0-8-63-16,22-2 5 0,22-21-12 15,11-11-34-15,10-17-5 16,4 0-22-16,0-36-19 15,-3-24-7-15,0-12-32 16,-3-19 32-16,-6-18 32 16,6-42-24-16,-9-42 24 15,-13 8 27-15,-16 22 28 16,-18 32 59-16,-7 50 29 16,0 8 35-16,-14 11 102 15,-16 35-26-15,-2 27-24 16,-6 0-88-16,-6 48-39 15,6 25 57-15,-3 19-59 16,4 20-25-16,11 12 36 16,9 14-41-16,12 2-4 15,5 4-12-15,0-2 0 0,0-11 16 16,22-9-16-16,-3-11 0 16,-4-15 1-16,-1-16-1 15,-6-22-15-15,-1-19-26 16,0-22-9-16,1-17 40 15,2-10-4-15,6-43 7 16,6-25-1-16,6-17 14 16,13-19-12-16,6-5-12 15,7-3 5-15,9 11-4 16,-6 22-5-16,-2 26-2 16,-8 27 16-16,-7 29-5 0,-14 7 13 15,-8 26 0 1,-14 27 7-16,-4 10 58 0,-14 3-55 15,-33 0 5-15,-9-10-1 16,-10-8-2-16,2-10 4 16,5-10-16-16,8-15 0 15,14-5 13-15,11-8-5 16,20 0-16-16,6 0 7 16,0 0-34-16,28 0 34 15,20-5-17-15,2 5 18 16,10 0 0-16,-3 5-2 15,-1 19 1-15,-5 6-7 16,3-1 8-16,-3-2-6 16,1-11 7-16,-1-12-1 0,-4-4 10 15,0-10 1-15,-6-27-19 16,-5-11 8-16,-3-12 0 16,-12-6 5-16,-9-2-5 15,-9 0 0-15,-3 6 24 16,-3 11-15-16,-30 15 28 15,-4 20-16-15,-7 16 0 16,0 11 34-16,5 37-55 16,6 21 0-16,7 9 43 15,16 5-35-15,10-5 19 16,0-6-22-16,32-2-4 0,22-14-2 16,19-10-21-1,30-15-43-15,87-17-18 0,-23-14-387 16,-6 0-443-16</inkml:trace>
  <inkml:trace contextRef="#ctx0" brushRef="#br0" timeOffset="1786">18950 1073 1635 0,'0'0'365'16,"0"0"-228"-16,0 0 52 0,0 0 46 15,-191-114-122-15,119 114 21 16,-8 5-44-16,-1 43-21 16,8 17 32-16,16 13-54 15,16 7-16-15,23-3 29 16,18-7-51-16,8-7-7 16,46-21-2-16,26-10 0 15,23-18-6-15,10-15-87 16,14-4-130-16,40 0-117 15,-31-21-312-15,-23 2-1162 0</inkml:trace>
  <inkml:trace contextRef="#ctx0" brushRef="#br0" timeOffset="2434">19646 1204 1938 0,'0'0'576'0,"0"0"-386"16,0 0 52-16,0 0-17 16,-244-52-126-16,175 52-47 15,-1 19-12-15,16 18-19 16,10 8-16-16,22 1-5 16,22-3-26-16,0-7 14 15,32-10-80-15,24-14 3 16,14-12-8-16,6 0 4 0,-4-28 9 15,-2-11-5-15,-20 6 87 16,-9 7-11-16,-22 13 26 16,-13 13-1-16,-6 0 44 15,0 16 5-15,0 24 32 16,0 5-50-16,0 1 2 16,0 0 1-16,0-6-35 15,0-8-6-15,14-8-5 16,8-15-17-16,8-9 5 15,6 0-12-15,5-7 3 16,6-35 11-16,7-14-42 16,5-17 23-16,2-13-31 15,8-24-1-15,16-37 48 16,-12-2-90-16,3-5-3 0,-7 4 58 16,-25 34 4-16,-3 2 44 15,-19 25 27-15,-19 24 27 16,-3 18 87-16,-3 19-33 15,-26 10 10-15,-12 18 14 16,1 0-89-16,-8 32 7 16,1 26-13-16,0 24-2 15,3 20 54-15,8 18-71 16,11 9-6-16,13 5 36 16,12-3-48-16,0-7 0 15,19-8-9-15,21-11 9 16,11-16-16-16,10-14-64 15,13-20-39-15,2-19-37 0,44-32-160 16,-21-4-357-16,-12 0-623 16</inkml:trace>
  <inkml:trace contextRef="#ctx0" brushRef="#br0" timeOffset="3598">21017 943 1824 0,'0'0'573'0,"0"0"-386"16,0 0 74-16,0 0-35 15,-204 11-115-15,146 29-29 16,6 16-25-16,9 7-32 0,6 9 32 16,19 3-56-16,14-2 0 15,4-4-1-15,15-11 0 16,36-15-38-16,12-14-11 15,13-14-8-15,3-15 57 16,6-5-57-16,-6-34-7 16,-9-11 28-16,-14-6-33 15,-18 1 47-15,-12 9 7 16,-11 12 15-16,-12 15 45 16,-3 14 2-16,0 5 4 15,0 5-10-15,0 35-41 16,0 7-1-16,0 4-5 15,4 2 6-15,30-11-21 16,10-11 17-16,10-19-37 16,0-12 34-16,2 0-11 0,-2-30 0 15,-7-15-15-15,-6-11 33 16,-6-2-4-16,-6-2 4 16,-10 10 0-16,-4 18 34 15,-12 10 15-15,-3 15 22 16,0 7-25-16,0 0-40 15,0 31 26-15,0 13-32 16,7 8 0-16,5 4-3 16,10-1 4-16,3-5-1 15,7-11 0-15,9-9 0 16,-1-9-15-16,3-16 7 16,6-5-19-16,-2 0 15 0,4-30-25 15,3-15-14-15,0-18-21 16,12-11-7-16,0-22 8 15,3-18-58-15,4-18 30 16,-10-16 1-16,-6 0 37 16,-9 10 33-16,-15 18 28 15,-16 20 0-15,-8 27 70 16,-9 22-5-16,0 16 83 16,-15 16 4-16,-14 11-29 15,-5 8-11-15,2 8-75 16,-9 37-10-16,2 22 23 15,-1 20-44-15,-1 17 27 16,9 11-9-16,7 10-10 16,6 3 36-16,12-3-50 0,7-4 0 15,0-15 11-15,10-11-11 16,23-17 0-16,11-18-35 16,8-21-36-16,5-23 33 15,6-16-47-15,6-14-5 16,1-42 32-16,-6-16-52 15,-5-10 39-15,-11-6 15 16,-13 6 56-16,-13 14 0 16,-7 17 0-16,-15 30 48 15,0 21 108-15,0 0-80 16,0 35-36-16,-3 23 2 16,-4 13 9-16,7 1 33 0,0-7-84 15,17-9 0-15,24-13-12 16,6-14-12-16,7-19-7 15,2-10-5-15,-5-3-21 16,-4-33 43-16,-3-14-40 16,-12-9 50-16,-3-4-6 15,-2-1 10-15,-14 8 0 16,-6 13 0-16,-2 20 43 16,-5 23 71-16,0 0-91 15,0 26-14-15,0 27 27 16,0 9-12-16,0 2 7 15,0-1-25-15,0-3 1 0,0-14-14 16,22-7-14 0,7-15-54-16,3-12-60 0,34-12-140 15,-7-3-326-15,-5-21-182 0</inkml:trace>
  <inkml:trace contextRef="#ctx0" brushRef="#br0" timeOffset="3881">24075 870 1737 0,'0'0'615'0,"0"0"-417"15,0 0 94-15,0 0-98 16,0 0-77-16,-189 73-65 16,175-38-44-16,14 9-7 15,0-3-1-15,29 9 1 0,15-2 8 16,10 6-9-16,9-2 0 15,-1 3 26-15,-4-2-25 16,-11 0 13-16,-10-5-14 16,-23-5 7-16,-14-4 20 15,0-6-27-15,-36-10 0 16,-16-11-6-16,-2-12-6 16,-4 0-58-16,6-37-119 15,16-5-354-15,14-9-226 0</inkml:trace>
  <inkml:trace contextRef="#ctx0" brushRef="#br0" timeOffset="4136">24386 107 2278 0,'0'0'294'0,"0"0"-148"16,0 0 99-16,215 214-48 16,-146-95 23-16,11 45-115 15,-2 42 0-15,-17-9-28 16,-17-24-29-16,-33-23-47 16,-11-33-1-16,-15 14-82 15,-64 54-61-15,1-38-447 16,-5-37-636-16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13:38.37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62 483 1192 0,'0'0'160'0,"0"0"-117"15,0 0 79-15,0 0-10 16,184-189-14-16,-148 139-60 16,-4 1 26-16,-9 4 85 15,-9 8 47-15,-5 7 11 16,-6 7-8-16,-3 12-29 15,0 11 13-15,0 0-84 0,0 30-48 16,0 27-11-16,0 19 19 16,0 15-22-16,0 6-14 15,0 3-22-15,-6-8 32 16,0-10-33-16,0-10 0 16,6-16-2-16,0-10-16 15,0-17-82-15,6-16-259 16,17-13-445-16,-1 0-1088 0</inkml:trace>
  <inkml:trace contextRef="#ctx0" brushRef="#br0" timeOffset="483">1077 100 2060 0,'0'0'608'15,"0"0"-426"-15,0 0 44 16,0 0-36-16,0 0-43 16,0 0-83-16,-167-100-47 15,158 100 14-15,2 26-31 16,7 15-4-16,0 17-10 16,0 5 14-16,29 8-10 15,11-4 8-15,5-4-7 16,4 0-9-16,1-9 3 0,2-1-6 15,-7-2 8 1,-2-4 10-16,-7-3 3 0,-10-6-1 16,-15-2 1-16,-11-7-13 15,0 1 4-15,-20-4 0 16,-19-6 0-16,-10-4 18 16,-1-14-3-16,1-2-6 15,7-6 0-15,10-29-6 16,12-12 6-16,15-17-58 15,5-14 57-15,17-4-35 16,23-4 9-16,8 4-15 16,-1 9 18-16,-1 11 9 15,-7 12 15-15,-13 13 0 16,-6 16 5-16,-14 8-4 16,-6 10-2-16,0 3-22 0,-6 0-307 15,-14 16-505-15</inkml:trace>
  <inkml:trace contextRef="#ctx0" brushRef="#br0" timeOffset="834">0 1215 2246 0,'0'0'460'0,"0"0"-383"0,0 0 151 15,0 0-26-15,0 0-109 16,0 0-49-16,0 0-2 16,203-5-15-16,-98 5 36 15,20 0-37-15,15 0 5 16,34 0 8-16,25 0-37 15,-15 0 20-15,-28 0-20 16,-24 0-1-16,-37-2 28 16,0 2-29-16,-4-2-18 15,-22-2-27-15,-16 1-96 16,-36-3-165-16,-17 0-542 16,0 6-1288-16</inkml:trace>
  <inkml:trace contextRef="#ctx0" brushRef="#br0" timeOffset="1373">495 1774 2027 0,'0'0'567'0,"0"0"-475"16,0 0-22-16,0 0 147 15,0 0-86-15,0 0-80 0,0 0-31 16,167-109 11 0,-109 94-8-16,-5 5 13 0,-4 10-36 15,-10 0 0-15,-9 15-5 16,-14 22 5-16,-13 3-1 16,-3 6-10-16,0 6 11 15,-23-2-21-15,-3-3 18 16,0-8-7-16,3-11 4 15,1-4 7-15,5-7-2 16,3-1 1-16,11-8 0 16,3 1-13-16,0 3-13 15,0 0 23-15,14 9-9 16,9-1 11-16,3 6-1 16,7 6-13-16,-1 5 15 15,4 4-6-15,-4 0 6 0,-4 0 0 16,-12 1 29-1,-10-7 5-15,-6 0 17 0,0-5-18 16,-16-3 15-16,-21-4 27 16,-8-3-56-16,-7-5-2 15,-1-4 23-15,-2-7-40 16,2-4 10-16,10 0-10 16,15 0-18-16,8-15-24 15,20-9-148-15,12-23-280 16,31 6-159-16,7-3-352 0</inkml:trace>
  <inkml:trace contextRef="#ctx0" brushRef="#br0" timeOffset="1877">1586 1667 2049 0,'0'0'513'0,"0"0"-396"15,0 0 111-15,0 0 2 16,0 0-35-16,0 0-132 16,0 0-39-16,-145-98 37 15,118 98-46-15,1 25-14 16,9 12-1-16,5 14 0 16,12 11-10-16,0 6 10 0,12 5 0 15,25-2 12 1,8 0-12-16,15-6-8 0,5-4-1 15,11-4 2-15,-2-4-2 16,-1-4 9-16,-8-7 0 16,-16-2-2-16,-12-6 2 15,-21-3-1-15,-16 0-6 16,0-5 7-16,-33 1 28 16,-16-10-27-16,-10-1 0 15,0-12 9-15,0-4 4 16,7 0-22-16,6-26 8 15,13-15 0-15,13-13 17 16,14-12-17-16,6-10 0 16,0-11-8-16,29-1 4 15,4 3-4-15,4 1 2 0,-8 11 6 16,-4 14 7-16,-5 13-6 16,-9 12-1-16,-2 11 5 15,-3 5-5-15,24-10-77 16,-4 1-170-16,8 0-668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0:43.39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110 159 367 0,'0'0'1245'0,"0"0"-1061"16,0 0-52-16,0 0 26 16,0 0 4-16,0 0-14 15,0 0-87-15,-18 71 43 0,18 4 18 16,0 24-65-16,0 16 2 16,0 8 13-16,0 0-55 15,-7-13 39-15,0-10-56 16,2-22 0-16,5-18-1 15,-3-21 10-15,3-17-10 16,0-14 1-16,0-8 0 16,0 0 61-16,0-13-61 15,0-24 1-15,0-5 5 16,3-7-6-16,24-4-14 16,5 3 13-16,9 11 1 15,10 15-24-15,-1 15 24 16,4 9-45-16,-6 9 38 15,-8 35-86-15,-14 8 59 0,-14 6 17 16,-12 5 17-16,0-3 39 16,-34-8-25-16,-10-10 5 15,-7-8 53-15,-6-17-24 16,1-14 13-16,2-3 0 16,3-17-41-16,7-23 43 15,12-1-63-15,5-6-36 16,23 5-53-16,13-14-147 15,33 9-380-15,2 8-574 0</inkml:trace>
  <inkml:trace contextRef="#ctx0" brushRef="#br0" timeOffset="299">526 0 2191 0,'0'0'333'15,"0"0"-257"-15,0 0-21 16,0 0 51-16,0 0 66 16,251 178-6-16,-163-77-103 15,0 22 3-15,3 33-24 16,-15 41-11-16,-32 30 63 15,-29-18-86-15,-15-41 5 0,-18-52-2 16,-20-32-11-16,-9 5-33 16,3 2-60-16,-20-5-145 15,11-30-519-15,6-37-1410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0:58.67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147 258 1455 0,'0'0'259'0,"0"0"-126"16,0 0 17-16,0 0 24 15,0 0 17-15,17-41-14 16,-17 41-87-16,0 0 6 15,0 3-22-15,0 32-2 16,0 23 27-16,0 19-69 16,0 22 9-16,0 19 43 15,5 10-61-15,-5 4 16 16,0 0-31-16,0-15-5 0,0-10 27 16,0-13-28-16,0-20 0 15,0-11 9-15,0-21-9 16,0-12-1-16,4-11-62 15,-4-12-68-15,0-7-70 16,0 0-95-16,0-33-219 16,0-11-70-16,-12 0-814 0</inkml:trace>
  <inkml:trace contextRef="#ctx0" brushRef="#br0" timeOffset="354">0 491 1520 0,'0'0'293'16,"0"0"-103"-16,0 0-9 0,0 0 65 15,0 0-86-15,69-190-26 16,-31 158-23-16,6 6-84 16,6 6 22-16,1 7-6 15,8 9-22-15,-1 4 18 16,1 0-39-16,-5 20 22 15,-3 9-6-15,-11 8-16 16,-11 8 0-16,-14 8 0 16,-15 6 1-16,0 10 26 15,-25 10-27-15,-27-1 0 16,-3 1 30-16,-7-6-30 16,8-14 0-16,0-14-7 15,10-11 14-15,6-14-14 0,10-14 7 16,6-6-47-16,12 0-20 15,10-10-239-15,0-16-373 16,22-2-1218-16</inkml:trace>
  <inkml:trace contextRef="#ctx0" brushRef="#br0" timeOffset="671">1627 0 2039 0,'0'0'297'0,"0"0"-147"15,0 0-119-15,0 0 106 16,-142 200 54-16,105-68-76 15,5 48-49-15,6 43-19 16,11-17-5-16,12-38 26 16,3-54-57-16,0-38-10 15,3 4 4-15,22 4-5 16,4-2-32-16,18 0-148 16,-9-26-123-16,-1-21-463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1:01.20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0 616 1573 0,'0'0'222'0,"0"0"-164"0,0 0-46 16,0 0 28-16,0 0 67 16,0 0-25-16,63 23-31 15,-28-23 4-15,6-32-4 16,-1-11 26-16,-4-13-29 15,-2-13-10-15,-5-4 34 16,-4-1-43-16,-7-1 25 16,-4 5-2-16,-2 11-16 15,-5 15 41-15,-4 12-13 16,-3 20 11-16,0 12 18 0,5 0-63 16,-2 37-18-16,4 28-5 15,0 26 1-15,1 19 34 16,-4 13-42-16,-1-5 0 15,-3-9 4-15,0-10 2 16,0-22-7-16,0-13 1 16,0-19-13-16,0-13 12 15,0-14-162-15,0-18-155 16,4 0-247-16,-4-3-1007 0</inkml:trace>
  <inkml:trace contextRef="#ctx0" brushRef="#br0" timeOffset="519">1363 492 1392 0,'0'0'614'0,"0"0"-507"16,0 0-11-16,0 0 116 15,0 0 21-15,0 0-85 16,0 0-72-16,0-56 6 16,-6 46-25-16,-13 4-8 15,-3-1 6-15,-3 4-54 0,-4 3 3 16,0 0-4-16,0 7 0 15,-1 19-16-15,5 7 16 16,6 9 0-16,16 0-9 16,3 5 9-16,0-1 0 15,15-7-14-15,17 2-16 16,12-6 29-16,3 1-34 16,1-7 8-16,2 4 27 15,-6-3-21-15,-6-4 20 16,-13-3-8-16,-10-2 9 15,-15-7 4-15,0 3-4 16,-34 3 0-16,-23 1 19 16,-13 1-18-16,-11-6-1 15,9 0 0-15,6-5 0 16,15-9-7-16,22-2-16 0,29-6-177 16,0-24-309-16,25 1-525 0</inkml:trace>
  <inkml:trace contextRef="#ctx0" brushRef="#br0" timeOffset="856">1735 492 2002 0,'0'0'497'0,"0"0"-416"16,0 0-9-16,0 0 168 0,0 0-141 15,0 0-68-15,0 0-8 16,51 101-9-16,-24-48-2 16,2 10-10-16,0 2-2 15,-1 1 15-15,3-3-15 16,-6-15-2-16,4-10 1 16,-4-7 1-16,-3-21 5 15,-3-10-4-15,-2 0-1 16,5-45 27-16,-4-18-26 15,4-24-1-15,-3-4 0 16,-4-2 0-16,-5 6 7 16,-3 20-7-16,8 13-97 15,-4 24-228-15,0 14-877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1:03.9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8 872 713 0,'0'0'263'0,"0"0"-147"16,0 0 3-16,0 0 69 16,0 0-1-16,0 0-89 15,0 0-32-15,0 19 62 16,0-14-22-16,-5 0-17 0,5 0-32 16,0-5-18-1,0 3 12-15,0-3-39 0,0 0-12 16,18 0 28-16,13 0-22 15,8-18-6-15,5-5-1 16,6-9-45-16,6-7 30 16,2-4-29-16,1-6-34 15,2-5 51-15,-2-6-24 16,-12-6 27-16,-8 3 10 16,-8 1 15-16,-13 0 25 15,-11 7-5-15,-7 1 30 16,0 9 28-16,0 6 9 0,-19 5-15 15,-3 11 47-15,0 10 15 16,-3 10 7-16,-4 3-86 16,1 0-22-16,-10 37-15 15,1 15-2-15,-2 20 35 16,2 17-6-16,2 7-12 16,1 4 13-16,8 2-38 15,8 1 11-15,4-7-19 16,11-3 1-16,3-4 9 15,0-10-9-15,7-11-2 16,25-16-6-16,8-11-133 16,11-25-11-16,8-16-92 15,-1-2-28-15,4-47 93 0,-11-9 5 16,-4-7 61 0,-9-8 74-16,-13 8 33 15,-8 9 5-15,-9 17 85 0,-8 13 44 16,0 21 61-16,0 5 5 15,-11 14-100-15,-11 32-43 16,5 13 1-16,-2 4 14 16,16 5-35-16,3-5-22 15,0-8 8-15,22-8-18 16,17-14 0-16,8-12 12 16,-3-9-12-16,-4-12-28 15,-4 0-21-15,-6-17 24 16,-13-19 14-16,-8-11 10 15,-9-1 1-15,0-8 4 16,0 1-4-16,-29 1 27 0,-5 5-5 16,-1 12 16-16,-3 13 35 15,6 10-38-15,7 11 10 16,6 3-18-16,16 0-27 16,3 10-6-16,3 9-40 15,33 1-60-15,16-3-32 16,6-5-27-16,11-8 7 15,4-4-9-15,0 0 70 16,-4 0 69-16,-3-4-1 16,-19-6 29-16,-15 4 17 15,-10 6-17-15,-13 0 129 16,-6 23 90-16,-3 23-25 16,0 20-26-16,0 19-66 15,-15 20 14-15,-4 16 3 16,3 6-66-16,-3 9 1 0,7-1-17 15,9-9-19-15,3-10 15 16,0-20 1-16,0-21 5 16,8-19-18-16,-1-23-10 15,0-14-19-15,-7-12 8 16,0-7 0-16,0 0 42 16,0-24-26-16,0-25-15 15,0-13 7-15,0-20-7 16,0-16-2-16,3-10-18 15,6-17-8-15,1-10 26 16,5-6-37-16,2 3-6 16,10 12 35-16,2 33-16 0,6 26 23 15,6 35-19-15,6 22 21 16,0 10-13-16,4 20 13 16,5 19 0-16,-2 11 65 15,-7 1-29-15,-9-1 13 16,-13-4-31-16,-15-4 0 15,-10-3 38-15,0-2-56 16,-35-4-3-16,-13-7-8 16,-11-3-65-16,-3-9-85 15,-33-14-200-15,12-4-337 16,5-19-686-16</inkml:trace>
  <inkml:trace contextRef="#ctx0" brushRef="#br0" timeOffset="191">842 614 1298 0,'0'0'796'15,"0"0"-663"-15,0 0 27 16,0 0 79-16,0 0-9 16,0 0-114-16,0 0-71 15,172 29-45-15,-172 14-15 16,0 16-158-16,0-9-194 15,-12-12-409-15</inkml:trace>
  <inkml:trace contextRef="#ctx0" brushRef="#br0" timeOffset="316">1476 331 1433 0,'0'0'736'0,"0"0"-643"0,0 0-59 16,255-236-25-16,-174 183-9 15,-8 11-364-15</inkml:trace>
  <inkml:trace contextRef="#ctx0" brushRef="#br0" timeOffset="759">2709 1105 2029 0,'0'0'87'16,"0"0"-87"-16,0 0 0 15,0 0 57-15,193-206 27 16,-127 126-34-16,-4-4-50 16,-4-5 0-16,-14-2 68 15,-16 5 30-15,-9 11 12 0,-12 17-3 16,-2 17 50-16,-5 21 21 16,0 20-50-16,0 0-33 15,-5 43-46-15,-9 33-26 16,-1 22 14-16,-7 20-13 15,8 9-6-15,-1-1 3 16,8-4-15-16,7-15-12 16,0-12 4-16,0-15-10 15,4-25-80-15,25-21-148 16,-4-22-425-16,0-12-593 0</inkml:trace>
  <inkml:trace contextRef="#ctx0" brushRef="#br0" timeOffset="1239">3566 476 1998 0,'0'0'466'16,"0"0"-346"-16,0 0-18 15,0 0 139-15,0 0-48 16,0 0-125-16,0 0-50 15,218-152 28-15,-167 159-5 16,3 33 3-16,-1 21-15 16,-14 18 10-16,-9 17 24 0,-23 9-53 15,-7 2-1 1,-15 9 26-16,-33-8-34 16,-13-9 17-16,-1-14-18 0,-1-16 0 15,9-19 14-15,13-18-14 16,13-15 0-16,9-14 7 15,12-3-6 1,4 0-2-16,3-7-4 0,0-12 5 16,32-4 9-16,12-1-9 15,7 1 0-15,11 9 1 16,1 5 1-16,-2 9-4 16,1 0 2-16,4 7 0 15,7 16 44-15,3 5-23 0,4-6 27 16,1 0-21-1,-8-8-11-15,-7-5 1 0,-12-9-17 16,-10 0-1-16,-12 0-50 16,-2-44-102-16,-13 3-165 15,-5-9-973-15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1:08.44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5 723 1655 0,'0'0'281'0,"0"0"-152"16,0 0 33-16,0 0 45 16,0 0-66-16,0 0-68 15,-22 45-72-15,44 14 71 16,7 19-2-16,1 11-36 16,3 6 20-16,4-2-36 15,-5-11-11-15,-3-10 13 16,-1-20-13-16,-6-17-6 15,0-14-1-15,0-21 0 16,0 0 34-16,4-26-17 16,4-30-11-16,-1-23 25 15,-4-12-29-15,1-12 1 0,-8 5-3 16,-1 6 0 0,-5 20 61-16,-5 23-54 0,1 25-1 15,2 24 17-15,9 0-7 16,3 51-10-16,7 11 23 15,-4 17-29-15,4 6 28 16,-4-1-28-16,2-7 0 16,-6-10 0-16,1-13 1 15,-7-16-2-15,0-17 1 16,-8-15 0-16,3-6 13 16,2-10-13-16,-2-39 0 15,9-20 12-15,-1-16-11 16,-3-10-1-16,-1 6 0 15,-7 7-38-15,4 13-25 16,-4 20-167-16,5 17-52 0,2 15-42 16,4 8-46-16,8 9-23 15,-1 0-159-15,-6 0-423 0</inkml:trace>
  <inkml:trace contextRef="#ctx0" brushRef="#br0" timeOffset="143">1056 797 909 0,'0'0'351'16,"0"0"-91"-16,0 0-59 15,0 0 54-15,0 0-50 16,0 201-59-16,0-154-39 16,0 1-46-16,0-2-27 15,0-7-34-15,10-3-73 16,8-13-180-16,4-10-383 0</inkml:trace>
  <inkml:trace contextRef="#ctx0" brushRef="#br0" timeOffset="508">1118 326 2206 0,'0'0'377'16,"0"0"-292"-16,0 0 37 16,0 0 0-16,0 0-122 15,0 0-153-15,0 0-404 16,61-5-594-16</inkml:trace>
  <inkml:trace contextRef="#ctx0" brushRef="#br0" timeOffset="1208">1453 899 1674 0,'0'0'532'16,"0"0"-424"-16,0 0-35 15,0 0 80-15,0 0-9 16,0 0-37-16,186-39-47 15,-103-16-48-15,8-15-12 16,1-14-1-16,-5-13-56 16,-14-4 14-16,-14-5-6 0,-23 5-14 15,-21 13 39 1,-15 15-2-16,0 17 26 0,-15 27 34 16,-17 22 28-16,-5 7-9 15,-7 30-32-15,0 32 2 16,-7 20 64-16,7 16-53 15,2 11-8-15,1 4 29 16,12-3-38-16,-1-1 20 16,13-6-24-16,2-3-13 15,8-8 26-15,7-11-26 16,0-8 0-16,0-10-2 16,0-17 8-16,13-11-12 15,16-15-24-15,8-17-43 16,11-3-20-16,14-9 25 15,11-37-4-15,10-24 26 0,12-14-51 16,8-22 0-16,10-15-21 16,7-7 24-16,0-3 41 15,-6 3 6-15,-13 9 41 16,-25 14 6-16,-20 21 46 16,-27 14 65-16,-26 21 37 15,-3 16-13-15,-7 10 50 16,-33 17-46-16,-8 6-56 15,-9 10-27-15,-6 39-26 16,1 23 6-16,1 17-18 16,5 19 14-16,12 10 26 15,5 4-57-15,14 2 17 0,6-2-3 16,13-11-9-16,6-10 4 16,0-13-10-16,13-15 0 15,16-13-2-15,5-21-20 16,6-13-11-16,2-16-83 15,43-13-138-15,-12-30-43 16,-4-8-432-16</inkml:trace>
  <inkml:trace contextRef="#ctx0" brushRef="#br0" timeOffset="1556">4264 95 1795 0,'0'0'378'0,"0"0"-280"15,0 0 36-15,0 0 92 16,0 0-42-16,-22 190-53 16,15-84-80-16,-8 4 10 15,5 9-4-15,-5-7-10 0,8-4 12 16,-2-13-59 0,3-13 0-16,2-13-11 0,4-16-46 15,0-24-155-15,0-12-319 16,7-15-276-16</inkml:trace>
  <inkml:trace contextRef="#ctx0" brushRef="#br0" timeOffset="1751">3961 761 2090 0,'0'0'373'0,"0"0"-256"15,0 0 35-15,0 0 48 0,0 0-116 16,244-24-58-16,-156 10-26 16,6 0-95-16,32 7-258 15,-22 0-262-15,-19 7-1265 0</inkml:trace>
  <inkml:trace contextRef="#ctx0" brushRef="#br0" timeOffset="3056">4949 702 1903 0,'0'0'578'0,"0"0"-426"0,0 0 127 16,0 0-19-16,0 0-159 15,0 0-52-15,-212-16 8 16,168 53-48-16,6 5 13 15,4 10-22-15,12 0 6 16,8 4-3-16,14-6-3 16,0-8-19-16,4-7-1 15,24-11-60-15,10-14-24 16,0-10-17-16,6 0-54 16,4-34 102-16,-4-4-20 15,-7-6 19-15,-12 14 66 16,-3 5 8-16,-12 19 12 15,-6 6 22-15,-1 0 20 16,-3 31 118-16,0 10-108 16,0 9-22-16,0 1 10 0,9 3-34 15,1-8-4-15,8-8-14 16,8-8 0-16,8-11 18 16,1-14-18-16,13-5-55 15,-1-5 9-15,4-30-74 16,4-14 12-16,3-14 19 15,1-9-18-15,-1-10 19 16,1-14-4-16,2-8 34 16,1-9 13-16,-4-4 20 15,-2-2 24-15,-12 12 1 16,-12 15 8-16,-14 19 94 16,-11 21 32-16,-7 20 40 15,0 15 20-15,-10 13-7 0,-15 4-66 16,-9 4-80-16,-2 32-7 15,-1 13 2-15,0 13-24 16,5 13 4 0,6 12-14-16,4 8-2 0,7 7 38 15,2 1-38-15,1 3 0 16,5 5 0-16,7-5 1 16,0-4-1-16,0-9 0 15,15-23 0-15,-1-17 0 16,1-20 0-16,-8-16-28 15,1-14 19-15,-8-3-14 16,4-13 23-16,-4-33-10 0,0-13 10 16,3-17 0-16,7-6 0 15,5-4 0-15,4 8-15 16,10 6 7-16,11 13-1 16,8 13-4-16,2 20 13 15,8 9-20-15,1 17 16 16,-5 0 1-16,-10 13-6 15,-3 17 9-15,-16 6 0 16,-3 3 0-16,-12-2 0 16,-1-4 44-16,-9-11-43 15,0-2 11-15,-9-7 25 16,-16-10-25-16,-7-3 2 16,-5 0-14-16,-4 0 1 15,5-7 3-15,-1-12-4 16,8 6 0-16,7 3-6 0,12 3 3 15,7 7 3-15,3 0-15 16,0 0 11-16,10 17-21 16,12 12 25-16,3 5-1 15,1 5 0-15,-4-1 2 16,3 6-2-16,-3-2 1 16,4-3 0-16,2 1 4 15,9-7-4-15,7-10 0 16,11-3-1-16,4-14-5 15,5-6-6-15,2 0-20 16,-3-26 2-16,-9-13 12 16,-4-11-25-16,-2-8 14 15,-11-7 14-15,-5 1 15 0,-5-2 8 16,-13 7-7-16,-11 8 40 16,-3 4 8-16,0 14-11 15,0 7 19-15,-17 16 10 16,-13 10-27-16,-2 0 14 15,-6 29-48-15,-1 24-6 16,2 13 34-16,12 12-23 16,3 5 22-16,12-1-6 15,10-3-15-15,0-7 25 16,3-13-37-16,29-8 0 0,19-11-12 16,15-10 9-1,19-13-48-15,45-17-81 0,-17-5-155 16,-15-24-701-16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1:12.5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0 972 1147 0,'0'0'566'16,"0"0"-458"-16,0 0-92 15,0 0 26-15,0 0 70 16,0 0-22-16,0 0 12 16,134 25-49-16,-68-25-14 15,6 0-23-15,-2-16-7 16,-8-19 26-16,-11-9-34 16,-10-3 6-16,-13-14 12 15,-17 1 2-15,-11-1 47 16,0 2 4-16,-21 4 2 0,-16 11 47 15,-10 15-26 1,-7 15 16-16,-6 14-20 0,-2 14-43 16,4 44-26-16,8 26-11 15,16 20 2-15,20 11 14 16,14 6-27-16,4-3 0 16,40-13-8-16,13-16 8 15,16-23-1-15,8-27-49 16,7-23-36-16,-2-16-19 15,-1-26 35-15,-9-33 12 16,-7-20 28-16,-6-13 30 16,-16 0 1-16,-11 7-1 15,-11 23 51-15,-10 20 37 0,-8 21 9 16,-7 21 11 0,0 0-42-16,0 31-51 0,-7 24 12 15,-8 10-27-15,5 4 0 16,6 3-1-16,4-14-83 15,0-7-161-15,0-22-262 16,11-19-293-16</inkml:trace>
  <inkml:trace contextRef="#ctx0" brushRef="#br0" timeOffset="161">922 318 2097 0,'0'0'376'16,"0"0"-293"-16,0 0-59 0,0 0-24 16,0 0-103-1,0 0-402-15</inkml:trace>
  <inkml:trace contextRef="#ctx0" brushRef="#br0" timeOffset="1330">1676 0 1987 0,'0'0'283'0,"0"0"-140"16,0 0 65-16,-35 207-3 0,16-109-63 16,4 11-115-16,1 8-15 15,2 9-5-15,6-1-5 16,-1 2 2-16,2-3-4 15,1-8 0-15,4-14 0 16,0-25-43-16,0-20-37 16,0-24-20-16,26-27 27 15,11-6 20-15,21-28 15 16,14-35 1-16,16-23-19 16,19-19-17-16,9-14 33 15,11-5-30-15,5-7 5 16,-5 4 49-16,-7 5-5 15,-17 10 21-15,-27 20 34 0,-25 18 24 16,-25 13 63 0,-26 22 34-16,0 9-19 0,-33 17 50 15,-17 11-85-15,-16 2-57 16,-4 5 22-16,-2 38-45 16,6 17 0-16,8 10-15 15,9 17-6-15,10 12 19 16,14 6-19-16,3 10 0 15,7 2-7-15,4 4 8 16,3 0-2-16,-2 2-27 16,3-15-11-16,-1-19 39 15,4-21-49-15,4-25-17 16,0-21 35-16,0-22-32 16,0 0 19-16,7-42 24 15,18-20 20-15,13-20-11 0,6-7 11 16,6 1 0-16,1 9-3 15,0 17 11-15,-7 20-14 16,-7 21 6-16,-8 21 0 16,-7 0 36-16,0 35-14 15,-4 16 25-15,-4 8-19 16,4 3-17-16,1-1-4 16,6-3-7-16,8-9 1 15,14-13-2-15,9-13-18 16,10-17-68-16,6-6-10 15,5-6 10-15,-5-34-4 16,-2-18-2-16,-8-12 35 0,-11-7 50 16,-11 0-5-16,-11 5 13 15,-19 6 59-15,-10 7 51 16,0 13 10-16,-13 10 8 16,-28 12-8-16,-3 19-1 15,-6 5-80-15,-1 0 6 16,3 39-16-16,4 13-17 15,16 11 14-15,6 5-26 16,18 4 0-16,4 2 6 16,4-6-6-16,31-5-9 15,16-8-40-15,8-14-47 16,11-18 12-16,9-8-85 16,6-15 38-16,-3-15 20 0,0-29 13 15,-6-17 2 1,-14-11 54-16,-11-6 42 0,-14 9 21 15,-11 18 34-15,-16 17 53 16,-7 21 58-16,-3 13 23 16,0 7-100-16,0 35-61 15,-7 17-18-15,-4 8 26 16,0-2-36-16,1-2 0 16,2-16-7-16,4-10 16 15,1-16-18-15,3-16 16 16,0-5-7-16,0-10 57 15,0-31-46-15,0-22-11 16,0-10 39-16,0-8-30 16,25-1 5-16,4 7-14 15,8 9 0-15,4 16 15 0,6 21-15 16,7 19-42-16,1 10-41 16,26 20-192-16,-17 16-356 15,-8 5-771-15</inkml:trace>
  <inkml:trace contextRef="#ctx0" brushRef="#br0" timeOffset="1714">1257 686 2313 0,'0'0'331'0,"0"0"-231"16,0 0-100-16,270-34-8 15,-134 23-23-15,-10 0-803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1:19.7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518 145 1898 0,'0'0'483'16,"0"0"-406"-16,0 0-28 15,0 0 197-15,0 0-67 16,0 0-107-16,-240-27-36 16,170 77-27-16,4 23 39 15,7 11 36-15,12 8-66 16,21 3 16-16,20-7-25 15,6-12-9-15,18-10 21 0,30-21-21 16,17-18-1-16,8-24-35 16,3-3-24-16,-3-27-9 15,-7-25-16-15,-15-16-8 16,-14-14 62-16,-15-7 10 16,-19-1 21-16,-3 8 12 15,-3 10-12-15,-19 21 27 16,-3 11 19-16,6 21 2 15,11 9 21-15,8 10-69 16,0 0-5-16,18 12-9 16,26 12 22-16,7 2-16 0,5 1-12 15,5 4 18 1,-6 6-17-16,-4 6 19 0,-12 7-6 16,-5 5-3-16,-12 4 16 15,-9 0-8-15,-4 1 1 16,-9-15 0-16,0-13 3 15,0-13-3-15,0-11 0 16,0-8 49-16,0-12-13 16,-15-35-12-16,-4-16-18 15,5-15-4-15,6-14 28 16,5-3-30-16,3 1-3 16,0 12 1-16,22 14 2 15,15 23 0-15,14 16-17 16,14 12-7-16,49 17-64 0,-16 0-294 15,-3 0-740-15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1:20.43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658 954 1478 0,'0'0'246'0,"0"0"-161"16,0 0 28-16,0 0 91 15,0 0-41-15,-221-69-75 16,155 69-50-16,-3 17 32 16,-4 39-24-16,-3 19 18 0,13 20 6 15,12 11 5 1,23 1-4-16,23-4-42 0,5-15-8 15,22-20 10-15,33-15-31 16,18-24 0-16,18-22-73 16,58-10-123-16,-20-33-135 15,-21-5-352-15</inkml:trace>
  <inkml:trace contextRef="#ctx0" brushRef="#br0" timeOffset="817">1267 1138 1476 0,'0'0'273'0,"0"0"-158"16,0 0 114-16,0 0 20 15,0 0-38-15,0 0-31 16,0 0-16-16,-120-121-87 16,73 170-49-16,-1 23-5 15,1 10 35-15,12 7-40 0,9-4-17 16,14-10 15-1,12-17-10-15,0-14-12 0,19-15 2 16,10-20-31-16,11-9 8 16,1-6-70-16,-2-35 43 15,1-13 34-15,-4-10 11 16,-2-7 9-16,-5 4-10 16,-11 7 10-16,-3 14 31 15,-11 21-8-15,-4 14 17 16,0 11 5-16,0 0-16 15,0 36-3-15,0 10-17 16,6 7-8-16,5 2 14 16,7 1-14-16,1-11-2 15,6-4-4-15,1-10 5 0,2-10-1 16,3-11-7-16,-2-10-44 16,3 0-36-16,5-16-2 15,7-27 56-15,7-15-35 16,6-19 5-16,12-12-58 15,9-15-21-15,2-13 21 16,1-14-3-16,-13 1 34 16,-6 4 63-16,-15 7 8 15,-18 21 20-15,-14 16 44 16,-15 22 22-16,0 21 28 16,-10 12 91-16,-24 13 21 0,-6 14-75 15,-11 0-61 1,0 37-13-16,-3 19 46 0,4 19-48 15,2 18-18-15,4 14 29 16,10 8-34-16,9 4 8 16,6 2-22-16,13-4-4 15,6-1 20-15,0-10-34 16,0-8 0-16,25-17 3 16,16-13-3-16,6-17-37 15,10-18-73-15,43-33-125 16,-17 0-119-16,-7-31-351 0</inkml:trace>
  <inkml:trace contextRef="#ctx0" brushRef="#br0" timeOffset="2395">2642 1026 1790 0,'0'0'399'16,"0"0"-250"-16,0 0 65 16,0 0 54-16,0 0-79 15,0 0-122-15,-204 0-37 16,168 47 3-16,7 8 1 16,7 11 11-16,11 3-37 15,11-3-1-15,0-5-7 16,6-10-19-16,35-16-46 15,15-15-93-15,8-17-92 0,14-3 51 16,1-27-70-16,1-25-41 16,-11-6 61-16,-10-10 114 15,-15 14 72-15,-18 8 63 16,-16 20 79-16,-10 19 122 16,0 7 133-16,0 0-29 15,-4 37-155-15,-6 11-24 16,2 12 37-16,4-2-54 15,4 3-62-15,4-7-4 16,30-10-43-16,13-12 0 16,7-13 3-16,12-15-3 15,0-4-24-15,3-11-18 16,-3-21-1-16,-5-11 2 16,-10-3-27-16,-7 1 14 0,-15 3 39 15,-7 1-10-15,-11 13 17 16,-4 9 1-16,-7 7 7 15,0 6 25-15,0 6-15 16,0 0 28-16,0 0 32 16,0 0-13-16,0 0-23 15,0 0-33-15,0 0-1 16,0 0 9-16,0 0-9 16,0 0 0-16,0 0 0 15,0 0 2-15,0 0-1 0,0 0 0 16,0 0 0-1,0 0 26-15,0 0-27 0,0 0-1 16,0 0 1-16,0 0 0 16,0 0 4-16,0-3-3 15,0-1-1-15,0 1 13 16,0 0-12-16,0 3-1 16,0 0 1-16,0 0 16 15,0 0 31-15,0 0-16 16,0 23-7-16,0 6-8 15,0 8-8-15,0 1 0 16,-3 2-3-16,-4-3-5 16,4-9 26-16,-2-1-26 15,5-8-1-15,0-10 10 16,0-1-4-16,0-6-12 0,0 3-3 16,0-5 9-16,0 0-9 15,0 0 0-15,0 0-3 16,18-7 5-16,4-12-2 15,4-8 7-15,7 1-17 16,0-10-8-16,7-3 9 16,8-4-36-16,2-8-6 15,13 0-22-15,-2 2-6 16,5-5 67-16,-4 10-39 16,-11-3 30-16,-10 12 24 15,-13 2-28-15,-9 3 10 16,-6 0 24-16,3-6 0 15,2-3-1-15,4-7-9 16,4-6 10-16,2-4 13 16,-2-4-13-16,3 1-9 0,-7 3 8 15,-4 1 2-15,-8 9-1 16,-5 3 7-16,-5 7 13 16,0 9 65-16,-18 12-12 15,-8 6 36-15,-7 9-36 16,-3 0-39-16,-5 22-4 15,1 28 2-15,4 15-5 16,-1 20 39-16,5 15-41 16,3 10 4-16,2 4-5 15,7 8 3-15,8-3-9 0,5-1-17 16,7-7 0 0,0-9 16-16,14-17-17 0,23-19-14 15,7-23-24-15,7-20-42 16,-1-23 11-16,1 0-22 15,-3-23 1-15,-4-27-5 16,-4-9 6-16,-4-5 42 16,-3-9 5-16,-4 3 30 15,-7 15 6-15,-7 12 12 16,-8 23 18-16,-7 20 47 16,0 0 25-16,0 34 16 15,0 18-39-15,0 10-38 16,0 2 29-16,0 4-45 15,26-10-18-15,11-12 22 16,14-13-23-16,3-19 0 0,5-14-22 16,-2 0-20-1,-6-21 20-15,-7-18-32 0,-7-10 7 16,-8-3 46-16,-7-1-1 16,-3 7 0-16,-9 5 4 15,-7 20 4-15,0 11 67 16,-3 10-13-16,0 0-30 15,0 17 10-15,0 15-14 16,9 4-8-16,-2 0-18 16,5 0-60-16,10-3-8 15,6-10-149-15,42-10-254 16,-9-10 85-16,1-3-239 0</inkml:trace>
  <inkml:trace contextRef="#ctx0" brushRef="#br0" timeOffset="2709">5712 1066 652 0,'0'0'1506'15,"0"0"-1134"-15,0 0-86 16,0 0-33-16,-218-33-52 16,164 33-112-16,6 0-39 15,11 16-26-15,15 11-24 16,15 6-1-16,7 6-5 15,0 7 6-15,22 6 14 0,14 1-14 16,11 0-8 0,4-4 7-16,5-1-18 0,-2-5 18 15,0 0 1-15,-10-7 0 16,-14-7 5-16,-19-2-5 16,-11-8 0-16,-4-2 15 15,-36-8-13-15,-18-4-4 16,-1-5-32-16,-14-19-87 15,22-18-200-15,11-10-577 0</inkml:trace>
  <inkml:trace contextRef="#ctx0" brushRef="#br0" timeOffset="2986">5746 0 2232 0,'0'0'296'0,"0"0"-193"16,199 179 146-16,-107-77 8 16,-4 17-55-16,-6 15-106 15,-9 8-33-15,-14 9-19 16,-21 3-25-16,-28-4 22 15,-10 1-41-15,-29-13-82 16,-69 23-137-16,7-39-467 16,3-27-802-16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1:24.42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1679 0,'0'0'379'0,"0"0"-217"16,0 0 33-16,0 0 8 15,0 0 1-15,0 0-122 16,7 4-45-16,33-1 38 15,14-3-35-15,16 5-16 0,14-5-24 16,30 0-97-16,-20 0-358 16,-21-5-662-16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1:24.64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2314 0,'0'0'538'0,"0"0"-482"15,0 0-44-15,0 0 32 0,0 0 14 16,250 63-34-16,-67-49-24 15,-26-14-296-15,-15 3-980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13:40.65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16 1275 1891 0,'0'0'533'15,"0"0"-420"-15,0 0 51 16,0 0 129-16,0 0-145 16,0 0-94-16,0 0 4 0,29 58 2 15,5-18-8 1,8-2-11-16,1 1-22 0,-1-1 32 16,-2-2-49-16,-4-4-2 15,-1 1 0-15,-5-10 0 16,-7 0-72-16,3-9-124 15,0-14-292-15,-7 0-82 16,-2 0-330-16</inkml:trace>
  <inkml:trace contextRef="#ctx0" brushRef="#br0" timeOffset="180">334 1329 2034 0,'0'0'660'15,"0"0"-467"-15,0 0 71 16,0 0-62-16,0 0-91 0,0 0-34 16,0 0-65-16,-148 113-12 15,106-61 0-15,2 1-90 16,-5 12-124-16,11-15-629 16,9-15-1404-16</inkml:trace>
  <inkml:trace contextRef="#ctx0" brushRef="#br0" timeOffset="3358">1922 432 1362 0,'0'0'349'0,"0"0"-187"0,0 0-90 15,0 0 138-15,0 0 11 16,0 0-100-16,29-111-69 15,8 105 13-15,8 6-4 16,4 0 24-16,1 18-57 16,-5 15 22-16,-5 10 11 15,-11 7-22-15,-20 7 19 16,-9 4-19-16,-3 4-6 16,-32 2 37-16,-18-5-69 0,-4-3 16 15,-5-8 17-15,8-9-28 16,5-11 9-16,5-8-6 15,15-4-7-15,6-7 23 16,10-7-25-16,10 1 0 16,3-3 6-16,0 3-5 15,10 4-1-15,22 0 23 16,8-1-23-16,5 3 29 16,5-6-29-16,2 0 0 15,4-3-11-15,-4 0-31 16,4-3-93-16,18 0-159 15,-14 0-356-15,-7-3-189 0</inkml:trace>
  <inkml:trace contextRef="#ctx0" brushRef="#br0" timeOffset="3717">2792 459 1898 0,'0'0'616'16,"0"0"-421"-16,0 0 125 16,0 0-112-16,0 0-89 15,0 0-66-15,-195 77-40 16,172-15 46-16,6 9-59 16,17 6 1-16,0-1 9 15,32-5-10-15,21-10 0 16,12-10-7-16,4-16-38 0,7-18 39 15,-2-17-45-15,2 0 37 16,-11-32 13-16,-12-18 2 16,-21-15 6-16,-12-6-6 15,-20-5-1-15,0 1 57 16,-26 3-38-16,-16 14-19 16,-8 12 4-16,-5 27-4 15,5 15-79-15,-5 16-147 16,16 23-457-16,10 6-248 0</inkml:trace>
  <inkml:trace contextRef="#ctx0" brushRef="#br0" timeOffset="4047">1708 1534 2241 0,'0'0'390'0,"0"0"-293"15,0 0 80-15,0 0 16 16,0 0-82-16,0 0-33 16,190-34-43-16,-100 28 36 15,14 6-26-15,10 0-9 0,14 0 6 16,7 0-40-16,2 3 11 15,4 3 17-15,-4-4-22 16,-10 2-8-16,-18-4-6 16,-23 0-5-16,-21 0-7 15,-23 2-55-15,-22-2-141 16,-11 4-295-16,-9-4-692 0</inkml:trace>
  <inkml:trace contextRef="#ctx0" brushRef="#br0" timeOffset="4611">1883 2030 2165 0,'0'0'362'16,"0"0"-276"-16,0 0-20 15,0 0 129-15,0 0-27 16,0 0-101-16,0 0-58 16,74-24 1-16,-9 19-10 15,11 5 0-15,6 0 6 16,-3 0-6-16,-10 20-9 16,-18 15 3-16,-14 7 6 15,-24 10-1-15,-13 4 1 16,-3 1 6-16,-33-2 37 0,-7-7-29 15,-2-7-13-15,-2-8 46 16,4-10-25-16,5-3 2 16,5-7 6-16,10-4-19 15,9-3 30-15,8-4-41 16,6 2-1-16,0 1-7 16,0 10 9-16,14 9-2 15,15 5-4-15,4 9 5 16,2 3 0-16,8 10 0 15,-4-2-3-15,-2 4-6 16,-8-2 10-16,-10-7-1 16,-8-3 0-16,-11-8 0 15,0-4 46-15,-23-2-46 16,-16-10 8-16,-7-8 49 16,-7-6-35-16,-3-3-1 0,7 0-21 15,7-20-1-15,8-10-7 16,22-5-125-16,12-30-234 15,23 6-383-15,13 8-532 0</inkml:trace>
  <inkml:trace contextRef="#ctx0" brushRef="#br0" timeOffset="5151">3016 2153 1202 0,'0'0'675'0,"0"0"-498"15,0 0 46-15,0 0 69 16,0 0-32-16,-14-152-82 16,0 137-60-16,-1 9-21 15,-2 6 15-15,-2 0-70 16,-4 9-19-16,3 27-11 15,0 7-2-15,10 13-16 16,7 6 6-16,3 0 0 16,3 0 0-16,30-3 0 15,4-3 0-15,8-2 5 0,1-8-4 16,-1 1-2 0,1-2-4-16,1-4 5 0,-9 0 0 15,-8-3 6-15,-10-2-6 16,-17-4 16-1,-3 1-15-15,-6-2 3 0,-33 3-4 16,-7-9 0-16,-7-3 14 16,-3-11-13-16,7-7 9 15,10-4-4-15,7-13-6 16,9-26-1-16,15-13 0 16,8-19-4-16,11-11-1 15,24-7 6-15,7-5 0 16,2 0-1-16,-9 12-9 15,-4 11 9-15,-16 11-4 0,-7 19 5 16,-8 12 0-16,0 5-5 16,0-15-129-16,0 8-497 15,0-4-1850-15</inkml:trace>
  <inkml:trace contextRef="#ctx0" brushRef="#br0" timeOffset="5557">3608 336 2009 0,'0'0'477'0,"0"0"-406"16,0 0 74-16,0 0 58 15,0 0 2-15,0 0-54 16,111 230-83-16,-52-87-3 16,9 49-23-16,-2 50-9 15,-4 20 33-15,-23-5-54 16,-19-16 23-16,-20-29 34 15,0-14-51-15,-3-39-2 16,-20-35-16-16,-7-36 1 16,-5-6 15-16,-15 7-16 0,-8 6-32 15,-12 2-5-15,5-23-59 16,-9-16-81-16,17-22-414 16,9-22-634-16</inkml:trace>
  <inkml:trace contextRef="#ctx0" brushRef="#br0" timeOffset="6171">1489 361 1303 0,'0'0'369'0,"0"0"-218"16,-133 225 13-16,54-37 95 16,-3 73-24-16,6 29-41 0,21 8-15 15,22-18-52 1,24-33-3-16,9-8-45 0,0-15-28 15,32-21 6-15,10-41-18 16,8-34-12-16,-4-37-3 16,8-15-12-16,22 4-24 15,23-3 9-15,74-16-103 16,-26-25-240-16,-13-21-489 0</inkml:trace>
  <inkml:trace contextRef="#ctx0" brushRef="#br0" timeOffset="6893">3729 53 1530 0,'0'0'254'16,"0"0"-152"-16,0 0 32 15,0 0-19-15,0 0-23 16,0 0-79-16,0 0-5 16,111-38 45-16,-79 34 3 0,2 4-6 15,-1 0-8 1,-4 0-17-16,0 0 42 0,1 0-42 16,-4 0-19-16,3 0 45 15,1 0-33-15,-10-3 13 16,0-3-4-16,-11 6 7 15,-3-2 57-15,-2 2-10 16,-4 0-8-16,0 0 24 16,0 26-38-16,-7 15-5 15,-10 22 4-15,-6 13-38 16,1 10 35-16,-1 2-49 16,6 0 3-16,5-11 30 15,1-6-39-15,8-16 8 16,0-10-8-16,0-8 0 15,0-16 16-15,0-6-16 0,-1-5-36 16,4-8-48-16,0-2-200 16,0-12-233-16,0-14-448 0</inkml:trace>
  <inkml:trace contextRef="#ctx0" brushRef="#br0" timeOffset="7057">3945 468 1850 0,'0'0'583'16,"0"0"-451"-16,0 0-11 15,0 0 112-15,0 0-103 0,239-73-130 16,-144 45-108 0,-10 7-609-16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1:41.0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62 287 1579 0,'0'0'300'0,"0"0"-235"15,0 0-39-15,0 0 116 16,136-193-12-16,-75 157-32 16,11 2-36-16,10 18 8 15,-3 13 43-15,-3 3-27 16,-1 10-4-16,-18 33 20 16,-16 9-32-16,-28 11-21 0,-13 12-28 15,-17 10-19-15,-45 4 32 16,-19-1-34-1,-14-8 0-15,-7-6 24 0,8-15-11 16,2-16 38-16,20-10 6 16,14-20-9-16,14-6 32 15,19-7-52-15,13 0-21 16,12 0 41-16,0 0-42 16,7 0-6-16,33 0-9 15,14 0 9-15,12 7-3 16,16 5 3-16,-3 11 0 15,2 7-3-15,-1-8 3 16,-4 1-1-16,-7-3 1 16,0-5-25-16,-3-15-48 15,22-15-254-15,-18-22-372 0,-20-14-1281 0</inkml:trace>
  <inkml:trace contextRef="#ctx0" brushRef="#br0" timeOffset="436">1316 232 1813 0,'0'0'568'16,"0"0"-455"-16,0 0-27 15,0 0 148-15,0 0-71 16,189-136-82-16,-123 134-36 0,0 2-20 15,-3 0 55 1,-16 37-43-16,-18 17-13 0,-19 15 26 16,-10 13-40-16,-25 7 11 15,-33 4-21-15,-11-7 1 16,-7-6 38-16,-6-15-27 16,13-15-11-16,12-18 46 15,13-8-41-15,15-18 33 16,17-3-16-16,9-3-22 15,3 0 25-15,0 0-26 16,15 0-3-16,20 0-8 16,13 0 13-16,7 0-4 0,3 0-2 15,5 13 4-15,-3 8 13 16,0-9-13-16,-3 5 0 16,2-8-18-16,-1-5 18 15,-2-4-105-15,16-30-136 16,-14-16-366-16,-11-1-373 0</inkml:trace>
  <inkml:trace contextRef="#ctx0" brushRef="#br0" timeOffset="810">2530 153 530 0,'0'0'1872'0,"0"0"-1554"0,0 0-116 16,0 0 21-16,0 0-26 16,-208 124-89-16,161-58-52 15,11 2 26-15,6 8-46 16,16 6-3-16,11 0-10 16,3 4-23-16,7-4 21 15,30-1-21-15,17-4 0 16,15-9 9-16,11-16-9 15,8-13-2-15,0-22-8 16,-9-17-5-16,-6-7 3 16,-14-45 12-16,-20-20 0 15,-9-23 26-15,-23-13-25 16,-7-17 18-16,-10-13 5 16,-37 4-15-16,-13 6 34 0,-6 26-43 15,6 26-24-15,-13 47 9 16,14 19-186-16,8 10-845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1:16.6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1531 541 1213 0,'0'0'518'0,"0"0"-364"16,0 0-28-16,0 0 93 15,0 0-15-15,0 0-33 16,-44 10-120-16,26-10-24 16,-4 0 28-16,-7-3-25 15,0 3-1-15,-11 0-12 16,-4 0-16-16,-7 0 28 15,-5 24-29-15,2 8-6 16,0 15 6-16,3 4 0 16,7 8 0-16,10 7-1 15,12 3 3-15,9-4 8 16,13 0-10-16,0-5-14 16,0-11 13-16,25-6 2 0,11-15-2 15,11-7-8 1,6-14-40-16,1-7 16 0,3-4-82 15,2-34 15-15,-5-13 26 16,-6-10 22-16,-4-9 40 16,-10 2 3-16,-9 5 9 15,-15 11 20-15,-3 15 11 16,-7 17 36-16,0 18 35 16,0 2-20-16,0 6-36 15,0 39-46-15,0 15 0 16,0 10 6-16,0 5-6 15,19-7 0-15,-1-8-1 16,4-17 1-16,0-11-1 16,3-19 1-16,4-13 0 15,0 0-9-15,8-34-14 0,0-17 6 16,-1-15-6-16,4-1 8 16,-4-1 0-16,-2 20 5 15,-5 14 3-15,-11 28-7 16,-4 6-7-16,-2 25 5 15,-9 35 16-15,0 13 0 16,-3 2 13-16,0 2-13 16,0-16 0-16,0-15-7 15,0-13 8-15,-6-20-1 16,2-13 1-16,1 0 31 16,3-23 11-16,0-24-42 15,0-15-1-15,0-8 25 16,22-4-25-16,10 2 0 0,12 6-11 15,7 11 11-15,6 12-15 16,6 16 14-16,3 21-5 16,-4 6 6-16,-4 25 1 15,-8 32 45-15,-9 15-19 16,-12 12-12-16,-11-3 29 16,-11 1-44-16,-3-14 0 15,-4-8 3-15,5-19-3 16,1-14-33-16,20-24-102 15,-1-3-253-15,-3 0-779 0</inkml:trace>
  <inkml:trace contextRef="#ctx0" brushRef="#br0" timeOffset="1125">3113 869 1852 0,'0'0'389'15,"0"0"-245"-15,0 0 49 16,0 0 48-16,0 0-115 16,-212 10-68-16,168 33-40 15,5 16-12-15,6 5 19 0,19 4-25 16,14-10 0-1,0-6-16-15,25-16-59 0,30-18-98 16,2-18-58-16,9 0-64 16,0-40 26-16,-12-15 67 15,-10-9 41-15,-14 9 141 16,-19 14 20-16,-11 13 169 16,0 21 119-16,0 7 12 15,0 4-110-15,-11 31-144 16,3 15-3-16,5 6 44 15,3 4-44-15,0-5-9 16,0-6-15-16,11-8-18 16,15-18 10-16,3-5-11 15,6-12-42-15,2-6 42 16,7-9-96-16,4-34 34 0,2-20 17 16,13-14-26-1,1-26 25-15,14-13-18 0,2-14-9 16,4-11 17-16,-8-6-3 15,-10 5 10-15,-15 11 21 16,-19 26 28-16,-17 23 18 16,-15 29 28-16,0 24 84 15,-10 16 75-15,-20 13-18 16,-2 0-67-16,-6 37-49 16,-4 14 0-16,-2 22 18 15,3 15-51-15,1 18 20 16,11 5-28-16,7 9-6 0,12 3 18 15,10-2-42 1,0-6 1-16,14-7 17 0,26-9-18 16,11-17-21-16,11-17-33 15,8-23-38-15,6-25 26 16,0-17-109-16,-3-12 32 16,-11-41 42-16,-11-20 4 15,-14-8 41-15,-11-5 29 16,-16 6 27-16,-10 22 50 15,0 20 71-15,0 24 43 16,0 14 33-16,0 9-139 16,0 38-41-16,0 12-10 15,0 6-7-15,12 2 21 0,20-9-21 16,12-20-16 0,10-10 14-16,12-22-26 0,-4-6-26 15,-1-17-52 1,-5-28 30-16,-15-15 56 0,-13-8-6 15,-6-1 18-15,-11 7 8 16,-8 12 37-16,-3 14 84 16,0 20-11-16,0 16 12 15,0 2-14-15,0 45-105 16,0 25 3-16,0 23 12 16,0 13-12-16,0 15 6 15,0 4-12-15,3 4 13 16,19-3 36-16,9 0-36 15,-9-6-12-15,-9-11 7 16,-13-15-1-16,0-22 8 0,-13-18-15 16,-24-20 1-1,-4-19 32-15,-6-17-32 0,-1 0 16 16,1-27-10-16,8-24-1 16,5-22 11-16,19-12-17 15,15-7-34-15,0-8-31 16,34-3-150-16,57-28-286 15,-3 22-214-15,-8 23-1158 0</inkml:trace>
  <inkml:trace contextRef="#ctx0" brushRef="#br0" timeOffset="1463">5523 817 1642 0,'0'0'738'0,"0"0"-523"15,0 0-97-15,0 0 116 16,0 0-92-16,-222-29-77 16,182 38-27-16,11 18-37 15,10 2-2-15,16 7-17 16,3 1-12-16,10 1 29 16,37-1-42-16,13-5-21 15,6-2 47-15,10-4-20 16,3 0 13-16,2-2 7 15,-11-2 17-15,-13 4 17 0,-25 1-16 16,-23 2-1-16,-9 5 53 16,-26-2-31-16,-29-2-7 15,-6-4-9-15,-5-7-5 16,7-12-2-16,16-7-39 16,25-31-217-16,14-13-382 15,4-5-689-15</inkml:trace>
  <inkml:trace contextRef="#ctx0" brushRef="#br0" timeOffset="1646">5979 922 738 0,'0'0'1307'0,"0"0"-1100"15,0 0-54-15,0 200 98 0,0-146-63 16,0-12-139-16,11-7-49 15,0-11-47 1,15-23-104-16,-9-1-212 0,1 0-781 0</inkml:trace>
  <inkml:trace contextRef="#ctx0" brushRef="#br0" timeOffset="1796">6121 410 1920 0,'0'0'154'16,"0"0"-154"-16,0 0-148 0,0 0 25 15,0 0-417-15</inkml:trace>
  <inkml:trace contextRef="#ctx0" brushRef="#br0" timeOffset="2147">6737 768 1768 0,'0'0'596'16,"0"0"-399"-16,0 0 42 16,0 0-87-16,0 0-35 0,0 0-94 15,-196-59-22 1,184 78-2-16,12 18 2 0,0 7-2 15,7 10-5-15,27-2 6 16,6 4 1-16,8-1-1 16,-1 2-7-16,0-5 7 15,1-5 0-15,-9-6 5 16,-14-6-5-16,-10-10 0 16,-15-6 25-16,-3 1-25 15,-38-3 27-15,-10-5-6 16,-6-5 6-16,-2-5-3 15,5-2-24-15,10 0-18 16,3-6-73-16,16-11-375 0,6-7-844 16</inkml:trace>
  <inkml:trace contextRef="#ctx0" brushRef="#br0" timeOffset="18314">780 2822 613 0,'0'0'924'0,"0"0"-764"0,0 0-99 16,0 0 42-16,0 0 108 15,0-8-54-15,0 6-80 16,0-6 2-16,0 4 1 16,-5-4 12-16,-5 1-24 15,-5-2-12-15,-7-1 24 16,-3 0-61-16,-8 3-17 15,-7 4 19-15,-7 3-20 16,-8 0 22-16,-7 0-23 16,-4 17 0-16,2 15 10 15,-2 8-9-15,0 9-2 16,3 11 1-16,9 5 0 16,13 1 55-16,13 6-55 0,17 3 1 15,11 4 11-15,0 3-11 16,14-3-1-16,20-4 0 15,5-6 0-15,8-10-4 16,4-12 4-16,5-12-6 16,1-12 4-16,2-9-53 15,-5-14 10-15,-3 0 5 16,-3-4 18-16,-15-26 7 16,-16-3 15-16,-17-2 0 15,0-3 13-15,-17 3 14 0,-33 6 16 16,-13 7 16-1,-6 5-35-15,-4 10 23 0,4 7-47 16,6 0 0-16,16 0-5 16,15 16 5-16,13 1-40 15,19-4-91-15,7 0-114 16,37-6-106-16,0-4-252 0</inkml:trace>
  <inkml:trace contextRef="#ctx0" brushRef="#br0" timeOffset="18963">1320 2986 1637 0,'0'0'318'16,"0"0"-165"-16,0 0-28 15,0 0 129-15,0 0-67 16,0 0-71-16,0 0-14 15,-66-42-66-15,73 28-9 0,25-2 0 16,12-2-26 0,8 3 38-16,6 1-39 0,4 9 0 15,3 5 26-15,1 0-26 16,-7 0 0-16,-8 24-7 16,-16 17 7-16,-16 5 13 15,-19 12-13-15,0 14 0 16,-39 7 22-16,-24 6-21 15,-13 1 3-15,-12-7-4 16,0-6 0-16,5-15 9 16,5-12-9-16,21-15 0 15,13-19 15-15,19-5-15 0,9-7 30 16,13 0 3 0,3-5-19-16,0-14 10 15,25-4-24-15,16 4 0 0,13 3 7 16,5 9-5-16,2 7-3 15,5 0 1-15,-3 7 0 16,-6 16 34-16,-1 0-34 16,-5-4 0-16,-4-7-1 15,-6-1 7-15,-9-8-9 16,-3-3 3-16,-4 0-54 16,9-28-99-16,-12-12-365 15,-5 0-444-15</inkml:trace>
  <inkml:trace contextRef="#ctx0" brushRef="#br0" timeOffset="19858">2632 3530 1744 0,'0'0'377'16,"0"0"-270"-16,0 0-39 15,0 0 109-15,0 0 0 16,186-16-58-16,-113 9-49 15,13 0 18-15,6-3-53 16,7 6-2-16,0-4 25 16,-5 1-48-16,-2 1 10 0,-13 3 1 15,-13 3-21-15,-19 0 12 16,-14 0-12-16,-18 0-70 16,-15 0-70-16,0 0-72 15,-4 0-91-15,-21 0-237 16,-5 0-360-16</inkml:trace>
  <inkml:trace contextRef="#ctx0" brushRef="#br0" timeOffset="20112">3321 3136 1624 0,'0'0'370'0,"0"0"-244"15,0 0 29-15,0 0 89 0,0 0-65 16,-41 172-66-16,41-120-14 16,0 4-39-16,0 6-14 15,0 6 6-15,0 2-51 16,0-4-1-16,0-1 0 16,0-7-27-16,0 0-23 15,0-10-143-15,-10-2-81 16,3-13-59-16,-1-12-241 0</inkml:trace>
  <inkml:trace contextRef="#ctx0" brushRef="#br0" timeOffset="20931">5245 2937 834 0,'0'0'907'16,"0"0"-743"-16,0 0-44 16,0 0 80-16,0 0 44 15,0 0-79-15,-25-168-74 16,3 139-3-16,0 2 5 15,-10 1-12-15,0 10 25 16,-9 5-84-16,-3 11 1 16,-7 0-23-16,1 7 9 15,-6 27-4-15,5 11-4 0,7 12 9 16,12 4 0 0,10 8-1-16,10-3-10 0,12-1 1 15,0-2 0-15,22-10-2 16,15-4 2-16,7-14-11 15,4-8 10-15,-1-14-43 16,0-13 16-16,-3 0-5 16,-5-7 19-16,-5-26 1 15,-8-2 13-15,-4-2 0 16,-4 1 16-16,-8 7-5 16,-3 5 37-16,-2 10-9 15,-1 9-14-15,-1 5 29 0,0 0-54 16,7 29 0-1,2 21 30-15,3 9-19 16,-1 13-5-16,1 10-6 0,-5-3 0 16,2 3 4-16,-8-7-4 15,-4-9 0-15,0-10 17 16,-7-6-17-16,-24-18 9 16,3-3 0-16,-8-11 0 15,-4-10 54-15,-1-3-57 16,-3-5 4-16,5 0 23 15,-2-10-32-15,8-14 4 16,4 2-5-16,7 1-26 16,8 2 8-16,14-4-118 15,0-12-151-15,17 4-417 16,17-1-762-16</inkml:trace>
  <inkml:trace contextRef="#ctx0" brushRef="#br0" timeOffset="21538">6191 2896 1642 0,'0'0'316'0,"0"0"-187"15,0 0 21-15,0 0 92 16,0 0-3-16,-53-183-33 16,31 164-104-16,2 6-20 0,-2 9-25 15,-8 4-28-15,-2 0 7 16,-6 27-36-16,3 11 0 16,-2 12 34-16,4 2-33 15,11 7 12-15,12-3-13 16,10 2 0-16,0-7 14 15,0-6-14-15,21-8-32 16,9-7 31-16,-1-11-74 16,6-9 24-16,3-10-23 15,2 0-27-15,-1-17 17 16,5-19-19-16,-3-7 36 16,-4-2 21-16,-5-5-12 15,-3 8 34-15,-11 3 10 0,-2 12 14 16,-10 8 74-16,-6 12-19 15,4 7-1-15,-4 0 41 16,3 10-4-16,0 29 1 16,3 14-52-16,-3 13-12 15,-3 9 44-15,3 11-42 16,-3-2-3-16,0 5 18 16,0-7-9-16,0-4-3 15,0-12-14-15,0-13-1 16,-18-11 31-16,-14-13-48 15,-9-4 6-15,-3-9-7 16,-7-7-7-16,4-9-32 0,-16 0-137 16,13 0-348-16,2-2-821 15</inkml:trace>
  <inkml:trace contextRef="#ctx0" brushRef="#br0" timeOffset="23886">214 4172 1493 0,'0'0'328'15,"0"0"-181"-15,0 0 20 16,0 0 56-16,0 0-23 15,0 0-42-15,0 0-89 16,78 0 34-16,-21 0 17 16,9 0-40-16,3 0-8 15,11 0-25-15,11 4-8 16,4 6 25-16,12-3-56 0,-3 0 6 16,13 0 22-1,0-1-28-15,11-3 7 0,3-3-15 16,0 7 1-16,5-7 11 15,-3 0-12-15,3 3-4 16,-1-3 4-16,4 4 0 16,-4-4 6-16,4 2-6 15,-2-2 0-15,1 4 3 16,-2-1-3-16,-4 4-1 16,-12 0 0-16,-4 3 1 15,-2-1 7-15,-1 1-7 16,4-1 0-16,3-2 4 15,7-3-4-15,1-4-1 0,6 0 0 16,1 0 1-16,0-11 6 16,-8-5-6-16,-7-1 0 15,-3 3 0-15,-10 2 2 16,-9 6-4-16,-4 3 2 16,-2 3 0-16,-1 0-1 15,0 0 1-15,-3 0 0 16,4 0 0-16,-6 0 0 15,-2 0 0-15,-4 0-6 16,-7 0 6-16,-7 0 8 16,-11 0-8-16,-12 0 0 15,-10 0-2-15,-11 0 10 16,-11 0-16-16,-8 0 7 16,0 0 1-16,-3 0 39 15,0 0-39-15,0 0 1 0,0 0-2 16,0-13-61-16,-13-2-92 15,-9 1-223-15,0-3-448 16,0 10-838-16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1:47.99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697 717 704 0,'0'0'885'0,"0"0"-709"15,0 0-136-15,0 0 53 16,0 0 130-16,0 0-29 15,3-8-24-15,-3 8-78 16,0-2 7-16,-3-9 23 0,-9-3-71 16,-7-2-4-1,-3-1 6-15,-10 5-29 0,-5-2 45 16,-11 8-44-16,-6 3-16 16,-8 3 34-16,-3 0-22 15,-4 21-12-15,-5 17-4 16,13 8 4-16,5 10 45 15,17 6-41-15,10 4-13 16,14 0 24-16,12 1-18 16,3 4 2-16,0-9-8 15,28-6 9-15,16-9 0 16,11-3-9-16,14-15-11 16,15-9 10-16,11-17-36 15,7-3-21-15,36-23-122 16,-24-19-299-16,-23-8-227 0</inkml:trace>
  <inkml:trace contextRef="#ctx0" brushRef="#br0" timeOffset="294">827 0 2304 0,'0'0'248'0,"0"0"-101"16,0 0-131-16,0 0 26 15,0 0 109-15,0 0 4 16,142 230-54-16,-44-75-32 0,24 37-39 16,-17-8 44-16,-17-16-56 15,-28-24-10-15,-26-27 31 16,-15 19-38-16,-19 18-1 15,-9 2-20-15,-48-9-77 16,-38 19-47-16,14-41-384 16,17-33-675-16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2:40.2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448 35 1751 0,'0'0'546'0,"0"0"-374"15,0 0-93-15,0 0 132 16,0 0-2-16,0 0-88 16,70-28-19-16,-23 28-78 15,16-2 6-15,20 2-9 16,20 0-21-16,10 0 46 16,7 0-46-16,-3 0 0 15,-9 0 10-15,-20-5-8 16,-25 5-3-16,-19 0 1 15,-24 0 0-15,-8 0 19 16,-12 29-18-16,0 19 8 0,-4 16 70 16,-24 19-41-16,-10 16 10 15,-6 8-17-15,0 4-30 16,6 5 26-16,0-12-27 16,10-4-14-16,6-15 13 15,6-13-61-15,3-12-40 16,4-15-103-16,-1-16-259 15,-15-19-61-15,3-10-16 16,-3 0-1060-16</inkml:trace>
  <inkml:trace contextRef="#ctx0" brushRef="#br0" timeOffset="170">667 758 1536 0,'0'0'679'15,"0"0"-433"-15,0 0-20 0,0 0-13 16,0 0-50-16,0 0-17 15,0 0-91-15,135-9-13 16,-40 25-42-16,15-6-22 16,10-3-86-16,56-7-199 15,-34 0-354-15,-22-21-662 0</inkml:trace>
  <inkml:trace contextRef="#ctx0" brushRef="#br0" timeOffset="506">2312 24 2302 0,'0'0'499'0,"0"0"-475"16,0 0 29-16,0 0 181 15,0 0-100-15,0 0-76 16,-142 236 12-16,76-157-44 15,0-4 23-15,0-10-17 16,16-9-1-16,12-21 40 16,18-11-71-16,12-14-9 15,8-3 0-15,0-4-3 16,18 2-7-16,23-1 19 16,13 1-4-16,19-3-11 15,11 1-29-15,11-3-14 16,10 0-44-16,1 0-114 15,-11 0-129-15,3 0-278 0,-29 0-123 16,-21-13-618-16</inkml:trace>
  <inkml:trace contextRef="#ctx0" brushRef="#br0" timeOffset="687">2549 250 1367 0,'0'0'759'0,"0"0"-540"16,0 0-133-16,0 0 65 15,0 0 97-15,-12 190-45 16,12-79-59-16,0 21-114 16,-3 5-11-16,-1 5-19 15,-2 3-10-15,-6-8-50 0,-24 37-226 16,-4-33-391-16,-4-29-532 16</inkml:trace>
  <inkml:trace contextRef="#ctx0" brushRef="#br0" timeOffset="1044">0 2156 2445 0,'0'0'455'15,"0"0"-455"1,0 0 36-16,0 0-36 0,0 0 123 16,0 0-3-16,237 9-18 15,-66-9-87-15,62 0 7 16,73 0 36-16,41 0-16 16,-4-1 14-16,-4-14-14 15,-28-1-11-15,-5 3-2 16,-34 3-29-16,-60 1 0 15,-62 4 0-15,-62 2-9 16,-30 3 1-16,-11 0-65 16,-10 0-49-16,-20 0-63 15,-30 0-296-15,-43 10-238 0,-8-3-1020 16</inkml:trace>
  <inkml:trace contextRef="#ctx0" brushRef="#br0" timeOffset="1502">433 2606 2228 0,'0'0'300'16,"0"0"-294"-16,0 0 20 15,0 0 143-15,0 0 23 0,0 0-144 16,0 0-12-16,278-76 48 16,-143 63-36-16,0 13 9 15,-8 0-3-15,-24 26-36 16,-30 26 25-16,-34 18-42 16,-39 12-1-16,-14 13 36 15,-62 6-23-15,-27 4-5 16,-24-6 14-16,-15-5-21 15,0-12 62-15,7-12-62 16,21-17 32-16,27-17 27 16,29-13-32-16,29-10-10 0,21-5-18 15,8-3 3 1,15 6-10-16,36 1 7 0,15 5-2 16,17-1-4-16,16-3 12 15,3-3 3-15,4-3-9 16,-1-5-31-16,-7-2-46 15,9 0-170-15,-31 0-416 16,-17-19-691-16</inkml:trace>
  <inkml:trace contextRef="#ctx0" brushRef="#br0" timeOffset="1841">1670 3292 2263 0,'0'0'526'0,"0"0"-473"16,0 0-53-16,0 0 129 15,197-168 49-15,-146 99-84 16,-3-3-37-16,-8 0-15 16,-11 8-8-16,-11 8 59 15,-7 18-63-15,-8 12-6 16,-3 20 45-16,0 6-48 15,0 10-21-15,0 38 0 16,0 32 2-16,0 25 59 16,0 9-61-16,-7 8 0 15,-5-8 25-15,6-15-25 16,6-14-44-16,0-19-38 16,0-20-73-16,0-18-81 15,0-28-389-15,0 0-185 0,3-7-874 16</inkml:trace>
  <inkml:trace contextRef="#ctx0" brushRef="#br0" timeOffset="2254">2461 2744 2271 0,'0'0'350'15,"0"0"-209"-15,0 0 12 16,237-72-2-16,-156 68-7 15,-1 4-79-15,-4 0-17 16,-17 29 11-16,-19 7-57 0,-26 8-1 16,-14 5 13-1,-3 3-13-15,-41 1 58 0,-11-4-59 16,-7-6 0-16,4-11 15 16,11-9-9-16,13-9-4 15,16-4-2-15,18-8 0 16,0 5-20-16,11 6 14 15,33 6 5-15,11 7-25 16,14 8 22-16,7 4 2 16,5 9 2-16,-8 2 0 15,-16 5 26-15,-19-3-26 16,-23 2 0-16,-15-3 51 16,-34-2-12-16,-42 2 10 0,-26-6 11 15,-23-9-21 1,-10-10 44-16,5-8-83 0,6-10-6 15,-11-7-50-15,32 0-161 16,23 0-935-16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2:43.7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894 1124 149 0,'0'0'1426'16,"0"0"-1137"-16,0 0-119 16,0 0-16-16,0 0 45 15,0 0-63-15,-164-130-23 16,102 114 8-16,-8 6-60 15,-6 5 5-15,0 5-17 16,-8 0-2-16,-1 18 14 0,9 22-60 16,3 8 15-1,19 10 53-15,10 10-56 0,22 4 8 16,15-1-21 0,7-5 1-16,7-3 10 0,34-8-11 15,13-9-8-15,8-9 7 16,11-18-48-16,3-16-7 15,4-3 24-15,1-26-15 16,-5-26 46-16,-7-21-51 16,-6-15 24-16,-9-14 26 15,-13-13 2-15,-13-14 2 16,-17-8 17-16,-6-10 14 16,-5-7 29-16,0 3-40 15,0 10 11-15,-5 25 1 16,-2 31-19-16,0 35 48 0,7 35-6 15,0 15-37-15,0 65-11 16,19 92-8-16,13 76 49 16,-7 27 3-16,-13-7-33 15,-12-63 31-15,0-65-46 16,0-33-4-16,0-13 25 16,-5 3-25-16,-5-5-2 15,3 0-12-15,2-22-29 16,5-19-28-16,0-20-153 15,0-16-231-15,0-25-207 16,0-18-1209-16</inkml:trace>
  <inkml:trace contextRef="#ctx0" brushRef="#br0" timeOffset="270">942 0 2266 0,'0'0'337'16,"0"0"-262"-16,0 0-37 15,0 0 62-15,0 0 72 16,240 102 11-16,-142-11-86 16,0 28-30-16,-7 18-23 15,-9 18-8-15,-25 8 40 16,-23 29-61-16,-34 44-15 0,-81 39 12 15,-50 7-12 1,-29-12-67-16,-1-48-66 0,51-81-239 16,19-39-521-16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2:55.7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105 751 1318 0,'0'0'297'16,"0"0"-162"-16,0 0-19 15,0 0 133-15,0 0-19 16,0 0-61-16,-66-72-35 16,63 72-19-16,3 0 52 15,0 0-77-15,0 2-20 16,0 32 38-16,0 24-90 16,0 28-7-16,0 29-1 15,0 20-2-15,10 9 25 16,2-4-33-16,2-11 0 15,-6-17 9-15,-1-24-8 16,0-27-1-16,-2-17 0 0,-2-25 0 16,0-11 9-16,-3-8-9 15,0-13 0-15,0-37 12 16,0-23-10-16,-3-23-2 16,-19-14 0-16,-3-11 6 15,3-11-24-15,6 2 18 16,10 2-21-16,6 9 21 15,0 16-14-15,25 20 13 16,16 12-5-16,1 20 6 16,10 14-9-16,2 11 9 15,9 20-14-15,6 6 14 16,1 0 0-16,-6 37 1 16,-5 11 1-16,-15 18 10 15,-22 6 36-15,-22 10-48 0,0 6 9 16,-37 6 6-16,-26-3-14 15,-9-6 42-15,-8-13-43 16,1-12 0-16,4-18 26 16,11-19-25-16,12-11-1 15,16-12 0-15,17 0-30 16,19 0 30-16,0-10-169 16,55-35-177-16,10 2-344 15,1 1-955-15</inkml:trace>
  <inkml:trace contextRef="#ctx0" brushRef="#br0" timeOffset="339">1519 183 1803 0,'0'0'342'16,"0"0"-221"-16,0 0 24 15,-127 209 69-15,87-103 20 16,-4 45-137-16,5 55-44 16,5 50 35-16,12 10-30 0,12-49 1 15,10-59-32-15,0-66-12 16,0-10 31-16,14 2-46 15,11 9 0-15,9 2 0 16,1-20 0-16,6-12-25 16,-1-17-76-16,21-13-158 15,-5-17-96-15,-9-16-294 0</inkml:trace>
  <inkml:trace contextRef="#ctx0" brushRef="#br0" timeOffset="896">2191 1155 2076 0,'0'0'242'15,"0"0"-241"-15,0 0 32 16,0 0-32-16,0 0 78 0,0 0-5 15,233 22-39-15,-164-22 45 16,4-22-73-16,-3-15 16 16,-8-5 32-16,-11-4-39 15,-12-4 5-15,-17 4-21 16,-17 1 1-16,-5 6 49 16,0 2-49-16,-34 6 7 15,-13 9 54-15,-4 13 2 16,-8 9 6-16,-6 8 23 15,-1 36-54-15,0 29 30 16,4 19-69-16,15 9 8 16,18 7 20-16,15-6-19 0,14-9 25 15,4-14-33-15,35-14-1 16,8-17 21-16,12-14-21 16,7-17-27-16,7-17-65 15,43-28-143-15,-21-23-221 16,-12-12-365-16</inkml:trace>
  <inkml:trace contextRef="#ctx0" brushRef="#br0" timeOffset="1186">3109 866 1237 0,'0'0'1134'0,"0"0"-999"15,0 0-62-15,47 184 112 0,-25-109 22 16,4 0-86-16,3-3-76 16,1-6 41-16,-1-11-82 15,-1-11 4-15,-6-13 38 16,-3-10-45-16,-4-11 14 16,-8-10-15-16,3 0 0 15,-1-24 41-15,1-25-41 16,-3-19-23-16,4-18 15 15,0-12-44-15,4-3-65 16,22-15-151-16,-5 28-339 16,-7 26-181-16</inkml:trace>
  <inkml:trace contextRef="#ctx0" brushRef="#br0" timeOffset="1884">3686 1197 1709 0,'0'0'217'0,"0"0"-134"16,0 0-77-16,0 0 23 15,0 0 89-15,230-13 6 16,-183-25-59-16,-5-13-38 16,-11 2-8-16,-18 4 26 15,-8-1-31-15,-5 10 12 16,-8 2 6-16,-21 10 11 0,-3 13 36 15,-5 11 3-15,5 0 12 16,6 26-6-16,4 30-79 16,11 18 26-16,11 17-13 15,0 6-11-15,0-1 36 16,28-9-47-16,6-13 0 16,2-16-8-16,4-20-8 15,4-17-59-15,0-21-48 16,0 0-3-16,0-35 103 15,-2-25-41-15,-1-9 48 16,3-4-2-16,-3 1 3 16,-9 7-6-16,0 21 20 15,-5 23 1-15,-10 21 15 0,-5 12 18 16,-9 47 15 0,-3 13 48-16,0 14-42 15,0-7 18-15,-7-7-11 0,-5-17-13 16,2-14 25-16,2-24-73 15,1-10 0-15,7-7 38 16,0-2-38-16,0-34-13 16,0-17-25-16,15-17-23 15,17-7 37-15,12-9-46 16,11 1 31-16,4 6 31 16,2 14 8-16,5 16 0 15,-11 26-6-15,-4 20 6 16,-12 3 66-16,-8 42-19 0,-13 20 3 15,-11 14 20 1,-4-1-22-16,-3 0 9 0,0-10-38 16,0-7-8-16,4-16 17 15,7-12-28-15,0-11-30 16,7-17-69-16,8-2-111 16,6-14-109-16,27-75-59 15,-8 3 71-15,-7 0-631 0</inkml:trace>
  <inkml:trace contextRef="#ctx0" brushRef="#br0" timeOffset="2092">5267 289 2083 0,'0'0'333'0,"0"0"-229"16,0 0 22-16,9 304 120 15,4-107-29-15,2-10-110 16,1-18-28-16,-6-36-22 15,5-40-42-15,-2-2 24 16,6 1-39-16,0-25-21 16,-6-19-15-16,-1-39-163 15,-5-9-342-15,-7 0-229 0</inkml:trace>
  <inkml:trace contextRef="#ctx0" brushRef="#br0" timeOffset="2256">5150 922 2074 0,'0'0'363'0,"0"0"-232"15,0 0 13-15,0 0 4 16,195 0-16-16,-119 0-132 16,56-7-9-16,-15-12-218 15,-12-1-535-15</inkml:trace>
  <inkml:trace contextRef="#ctx0" brushRef="#br0" timeOffset="2621">6580 984 2116 0,'0'0'87'0,"0"0"-87"16,0 0 0-16,157-177 66 16,-106 88 130-16,-1-10-55 15,3-2-59-15,-14 3-16 16,-6 12-35-16,-11 21 84 16,-8 23-9-16,-11 25-28 15,-3 17 36-15,0 17-38 16,0 45-38-16,0 32 36 15,-6 28-44-15,-8 15 15 16,-1 3-13-16,3 2-22 16,5-13 37-16,4-17-47 15,3-18 0-15,0-22-14 0,0-19 13 16,0-20-94-16,0-30-110 16,0-3-335-16,0-3-258 0</inkml:trace>
  <inkml:trace contextRef="#ctx0" brushRef="#br0" timeOffset="2906">7112 0 2501 0,'0'0'382'16,"0"0"-258"-16,0 0-28 0,164 233 117 15,-98-118-58-15,7 16-54 16,-4 9 20-16,4 9-91 16,-7 5 0-16,-12 7 0 15,-10-2-13-15,-18 3 5 16,-15-9-22-16,-11-9 0 16,-3-13 0-16,-34-28-42 15,0-24-28-15,1-33-56 16,-1-46-78-16,12-10-370 15,11-40-629-15</inkml:trace>
  <inkml:trace contextRef="#ctx0" brushRef="#br0" timeOffset="3120">8623 898 2746 0,'0'0'521'16,"0"0"-487"-16,0 0-10 15,211 0-28-15,-135-6 4 16,0-1-24-16,16 0-12 16,-20 1-259-16,-21 3-703 0</inkml:trace>
  <inkml:trace contextRef="#ctx0" brushRef="#br0" timeOffset="3288">8557 1502 2876 0,'0'0'556'0,"0"0"-473"15,0 0-67-15,0 0 32 16,0 0-48-16,331 20-10 15,-196-57-74-15,1 6-641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3:19.3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37 1899 0,'0'0'325'0,"0"0"-220"0,0 0 8 16,0 0 90-16,0 0 2 16,0 0-101-16,0 0-59 15,95 0 57-15,-19 0-29 16,27 0-20-16,46 0 26 15,52 0-33-15,65 0 1 16,33 0-11-16,7 0-24 16,-15 0 42-16,-35-5-54 15,-14-4 0-15,-53 2 19 16,-44 1-18-16,-40-1-1 16,-23 7 0-16,-6-3 1 15,-7 3-16-15,-15 0-3 16,-27 0-84-16,-27 0-28 0,-34 0-209 15,-28 0-391-15,-18 7-1337 16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3:19.8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1109 153 2092 0,'0'0'394'0,"0"0"-258"0,0 0-127 15,0 0 102-15,-186-128 101 16,116 111-118-16,-14 17-60 15,-6 0-17-15,-6 29 8 16,-6 36 59-16,1 24-55 16,9 20 5-16,11 16 30 15,20 7-29-15,21-2-2 16,24-5-24-16,16-14-3 16,16-15 3-16,38-14-9 15,24-22-7-15,16-18 6 0,4-26-30 16,-3-16 12-1,-7 0-19-15,-19-34 21 0,-25-11-1 16,-23-3 12-16,-21-2 6 16,-7 1 15-16,-54 8-14 15,-30 12 50-15,-23 20-51 16,-9 9 6-16,1 0-3 16,17 25-3-16,24 9-17 15,39-12-62-15,42-10-137 16,25-9-411-16,29-3-368 0</inkml:trace>
  <inkml:trace contextRef="#ctx0" brushRef="#br0" timeOffset="380">1210 382 2592 0,'0'0'341'15,"0"0"-214"-15,0 0-67 16,0 0 63-16,195-10-37 16,-119 10-72-16,12 0 19 15,6 0-33-15,-7 0 0 16,-6 0 18-16,-20 0-17 16,-17 0-1-16,-19 0 0 15,-16 0 2-15,-9 0 55 16,0 0-24-16,-26 14-11 15,-14 15 20-15,-11 23-40 0,-2 17 19 16,-1 19-5-16,7 10-10 16,6 8 47-16,13 1-53 15,14-13 0 1,6-6 12-16,8-13-11 0,0-15-2 16,0-18-40-16,0-16-55 15,0-12 9-15,0-14-165 16,0-17-220-16,-4-26-323 15,-11-2-1032-15</inkml:trace>
  <inkml:trace contextRef="#ctx0" brushRef="#br0" timeOffset="532">1408 887 1918 0,'0'0'484'0,"0"0"-385"15,0 0 22-15,0 0 73 16,0 0-63-16,269 0-95 15,-171-10-36-15,31-35-164 16,-28 6-358-16,-20-4-489 0</inkml:trace>
  <inkml:trace contextRef="#ctx0" brushRef="#br0" timeOffset="1073">2487 338 2163 0,'0'0'473'16,"0"0"-416"-16,0 0-33 15,186-22 168-15,-106 16-32 16,4 0-103-16,2-1-42 16,-8 7 60-16,-12 0-43 15,-18 0 4-15,-20 0-29 16,-14 0 2-16,-14 0 43 15,0 0-20-15,-14 0-8 16,-30 0 18-16,-10 0-36 16,-8 7 9-16,-11-4-15 15,4 3 1-15,3 2 50 16,8-3-51-16,6 2 0 16,16-2 27-16,11 7-26 0,6-3 0 15,9 4-1-15,2 1 1 16,8 3-13-16,0 8 12 15,0 1 0-15,0 5-8 16,18 1 16-16,7 0-8 16,13 4 0-16,1-1 0 15,8 0 9-15,12 2-9 16,-1 1-6-16,4-2 4 16,-4 0 4-16,-9 0 19 15,-17 1-21-15,-17-5 6 16,-15 5 50-16,-15 1-32 15,-48 9 9-15,-16-2-11 0,-19 1-20 16,-5-3 28-16,1-7-30 16,7-9-17-16,11-10 16 15,4-17-116 1,21 0-76-16,12 0-608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3:18.0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0 494 1614 0,'0'0'221'0,"0"0"-143"15,0 0-60-15,0 0 113 0,0 0 86 16,0 0-144-16,0 0-26 16,191-104-17-16,-130 49-2 15,-2-9 46-15,-8-1-43 16,-7 3 7-16,-15 6 70 15,-8 10-21-15,-5 17 23 16,-13 16-20-16,-3 13-23 16,0 0 37-16,0 30-104 15,0 35 0-15,0 17 53 16,-3 17-40-16,-13-1 1 16,10-3-14-16,1-10 0 15,5-16-15-15,0-13-76 16,30-33-216-16,6-14-375 15,4-9-943-15</inkml:trace>
  <inkml:trace contextRef="#ctx0" brushRef="#br0" timeOffset="328">822 65 1620 0,'0'0'262'15,"0"0"-84"-15,0 0-4 16,0 0 28-16,206 92-31 16,-125-86-113-16,2-6-15 15,2 0 3-15,-6 0-22 16,-16-6 45-16,-19-4-54 16,-15 3-15-16,-18 7 63 0,-11 0-15 15,0 0 19-15,-8 39-33 16,-24 21-34-16,-9 18 65 15,2 16-61-15,-5 6-2 16,7 5 42-16,8-5-43 16,11-9 10-16,3-9-11 15,11-17-39-15,4-12-38 16,0-26-233-16,0-18-326 16,0-9-378-16</inkml:trace>
  <inkml:trace contextRef="#ctx0" brushRef="#br0" timeOffset="498">869 658 1815 0,'0'0'333'16,"0"0"-271"-16,0 0 46 16,0 0 3-16,0 0-53 15,237 0-58-15,-95 0-143 16,-15-14-196-16,-14-10-505 0</inkml:trace>
  <inkml:trace contextRef="#ctx0" brushRef="#br0" timeOffset="945">2173 72 1151 0,'0'0'1126'0,"0"0"-874"15,0 0-35-15,-186-18 6 16,129 18-39-16,6 14-114 16,7 20-49-16,15 2 2 15,11 10-23-15,18 9-8 16,0 4 8-16,28 7 0 16,26 2-18-16,12 2 17 15,7-1-14-15,5-1-3 16,-2-5 15-16,-7-4-3 15,-8-8 6-15,-20 0 0 16,-19-12 3-16,-19 1-3 16,-3-8 0-16,-29-6 25 0,-25-7-25 15,-12-4 0-15,-3-15 12 16,0 0-10-16,6-27 31 16,9-19-33-16,13-13 0 15,23-17 15-15,18-10-15 16,5-6-1-16,46-6-9 15,15 3 10-15,10 11-20 16,0 11 20-16,-10 14-12 16,-16 18-10-16,-16 20 22 15,-17 11-47-15,-17 10-44 16,0 0-250-16,-10 22-318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3:22.07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116 269 1534 0,'0'0'288'16,"0"0"-152"-16,0 0-33 15,0 0 80-15,0 0 30 0,0 0-118 16,4 101-25-16,6-14 18 16,-2 27-6-16,-4 21 37 15,-4 10-78-15,0 2-25 16,0-9 37-16,0-13-46 15,0-26 4-15,0-25-11 16,0-21 0-16,-4-26 33 16,-1-18-32-16,5-9 6 15,-3-9 48-15,-4-41-40 16,4-26-13-16,-9-20-2 16,5-14 0-16,-3-16 9 15,-5-7-9-15,-4-5 0 16,1-4 0-16,1 4 1 0,8 18 3 15,9 14-4-15,0 29 0 16,34 19-13-16,13 20 7 16,14 18-11-16,5 13 17 15,4 7-7-15,-1 0-1 16,-3 27 8-16,-12 9 0 16,-13 10-6-16,-19 6 0 15,-16 6 5-15,-6 9 1 16,-18-2 0-16,-33 1 14 15,-15-1-14-15,-7-8 0 16,1-11 1-16,2-11 0 16,13-12-1-16,13-7 0 15,15-8-14-15,17-8 14 0,12 0-240 16,19-14-393-16,18-12-573 0</inkml:trace>
  <inkml:trace contextRef="#ctx0" brushRef="#br0" timeOffset="256">1392 0 2104 0,'0'0'346'0,"0"0"-261"0,-190 181 64 16,99-43 68-16,3 53-79 15,15 47-24-15,19 12-78 16,29-42 24-16,21-59-33 16,4-58-26-16,4-14 23 15,28-3-24-15,15 6-75 16,53-1-41-16,-10-25-242 16,-6-31-419-16</inkml:trace>
  <inkml:trace contextRef="#ctx0" brushRef="#br0" timeOffset="668">1716 1080 1759 0,'0'0'183'15,"0"0"-161"-15,0 0-7 16,197 44 51-16,-123-44 124 16,5 0-26-16,1-17-128 15,-11-17 5-15,-9-2 38 16,-17-8-24-16,-21 3 24 16,-18-1-45-16,-4-1 38 15,-22 4 52-15,-25 3-36 0,-13 6 23 16,-1 9-44-1,-5 21-41-15,4 0 43 0,4 31-62 16,11 30 1-16,10 25 39 16,18 16-35-16,19 10 15 15,0-4-16-15,15-8-2 16,29-19 4-16,14-20-13 16,8-19-36-16,7-14-17 15,11-25-124-15,33-22-101 16,-19-28-281-16,-17-11-180 0</inkml:trace>
  <inkml:trace contextRef="#ctx0" brushRef="#br0" timeOffset="963">2660 897 228 0,'0'0'1844'0,"0"0"-1560"16,0 0-172-16,0 0 120 15,15 173-27-15,7-110-103 16,0 0-41-16,10-5-37 16,2 1-3-16,-2-10-20 15,-3-12 8-15,-3-7 23 16,-4-13-32-16,-11-9 0 16,-7-8 6-16,-4 0 12 15,0-13 24-15,0-33-42 16,0-20 10-16,0-16-17 0,0-10 7 15,3-2-63 1,19 5-61-16,29-7-139 0,-7 24-256 16,3 25-317-16</inkml:trace>
  <inkml:trace contextRef="#ctx0" brushRef="#br0" timeOffset="1938">3186 1316 1950 0,'0'0'529'0,"0"0"-483"15,0 0-9-15,0 0-36 0,0 0 12 16,0 0-5 0,0 0 1-16,193 48 19 15,-117-57 5-15,5-20-23 0,-11-7 27 16,-16 0-36-16,-17-3 8 15,-24 3-9-15,-13-7 0 16,-6 3 38-16,-42 0-22 16,-6 2 71-16,-12 9 40 15,0 5-61-15,4 17 8 16,1 7-17-16,5 7-18 16,9 39 44-16,11 20-76 15,14 12-6-15,19 12 39 16,3 1-40-16,7-3 9 15,33-8-9-15,7-12 0 16,8-15-21-16,4-18-6 0,2-16-43 16,5-19 4-16,-4 0-12 15,-1-28-19-15,-2-18 17 16,-11-10 33-16,-4-3 39 16,-9 6-17-16,-10 15 17 15,-6 11 2-15,-7 24 6 16,-2 3 0-16,-3 16 8 15,1 31 19-15,-4 8 31 16,2 0-57-16,-6-1 9 16,4-9 7-16,-4-16-16 15,3-8 15-15,-3-15-15 16,0-6 10-16,0 0 39 0,0-27-50 16,5-15-15-16,2-17-7 15,12-9-10-15,6-9 11 16,14 3-29-16,8 2 5 15,9 12 43-15,2 21-35 16,4 12 23-16,-4 24 0 16,-3 3 14-16,-11 19 13 15,-5 23-13-15,-5 12 9 16,-8 2 13-16,-1 0-21 16,0-3-1-16,1-11 0 15,-1-9-3-15,0-12-6 16,-3-4-40-16,-3-10-24 15,-4-7-29-15,-5 0-55 0,6-16 22 16,-3-22-5-16,6-20-58 16,3-3 70-16,-4-11-91 15,4-7-57-15,-8-3-124 16,1-7 89-16,-5-7 311 16,-1-2 0-16,-3 0 192 15,1 2 54-15,2 12-58 16,-9 14 37-16,3 21 18 15,-3 16-21-15,0 17 59 16,0 16-34-16,0 0-60 16,0 29-23-16,0 29-44 15,10 19-36-15,-5 21 7 16,-1 14-27-16,-4 5-2 0,0 2-22 16,0-7-22-1,0-10 17-15,0-11-35 0,0-12-27 16,0-13-75-1,3-26-172-15,11-17-218 0,-3-21-148 0</inkml:trace>
  <inkml:trace contextRef="#ctx0" brushRef="#br0" timeOffset="2105">4637 1084 1776 0,'0'0'769'0,"0"0"-617"0,0 0-97 15,0 0 80-15,0 0 2 16,0 0-65-16,215-42-72 16,-70 11-135-16,-16 9-449 15,-12-2-1630-15</inkml:trace>
  <inkml:trace contextRef="#ctx0" brushRef="#br0" timeOffset="2598">6288 634 2179 0,'0'0'293'0,"0"0"-293"15,0 0 0-15,0 0 137 16,0 0 47-16,0 0-51 16,245-141-91-16,-172 141 6 15,-7 3 63-15,-9 30-38 16,-13 13-2-16,-15 10 14 16,-20 10-51-16,-9 9 5 15,-34 4-20-15,-32 5-18 16,-17 2 45-16,-12-4-46 15,0-13 0-15,8-14 15 16,14-18-15-16,19-18 10 16,16-15-10-16,20-4 0 0,11 0 12 15,7-14-12-15,0-2-11 16,32 6 11 0,9 8-9-16,10 2 9 0,3 0 0 15,5 16 0-15,-2 10 24 16,3 3-17-16,-6 5-7 15,5-12 12-15,2-2-12 16,1-10 0-16,8-10-9 16,28-30-126-16,-14-16-234 15,-18-7-619-15</inkml:trace>
  <inkml:trace contextRef="#ctx0" brushRef="#br0" timeOffset="2906">7298 452 2657 0,'0'0'549'0,"0"0"-506"16,0 0-41-16,0 0 140 16,0 0-33-16,0 0-34 15,201 152 9-15,-135-92-55 16,3 8 13-16,-8 15-15 15,-5 12-26-15,-12 9 47 16,-15 10-48-16,-23 12 0 16,-6 2 3-16,-10-4 5 0,-34-5-16 15,-3-14-4-15,-4-23-10 16,7-20 11-16,7-23-56 16,18-25-62-16,19-28-12 15,0-31-372-15,9-13-500 0</inkml:trace>
  <inkml:trace contextRef="#ctx0" brushRef="#br0" timeOffset="3108">8739 1054 2643 0,'0'0'536'16,"0"0"-477"-16,189-30 19 0,-101 24 68 15,0 2-93-15,-9 4-47 16,-2 0-6-16,-8 0-36 16,-10 16-99-16,-15-2-344 15,-30-2-405-15</inkml:trace>
  <inkml:trace contextRef="#ctx0" brushRef="#br0" timeOffset="3283">8732 1607 2656 0,'0'0'567'15,"0"0"-501"-15,0 0 69 16,0 0-56-16,218 18-11 0,-123-18-62 16,18 0-6-1,61-10-63-15,-20-12-431 0,-24 1-1077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14:03.97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2298 0,'0'0'292'0,"0"0"-291"0,0 0-1 15,0 0 117-15,0 0 27 16,147 204-38-16,-87-108-36 15,2 11 24-15,3 2-8 16,-2-9-77-16,-4-9 31 16,-3-13-19-16,-10-13-12 15,-4-13 9-15,-13-10-18 16,-6-5-37-16,-7-1-29 16,-16 10-161-16,0-6-347 15,-3-8-218-15</inkml:trace>
  <inkml:trace contextRef="#ctx0" brushRef="#br0" timeOffset="216">8 1117 1756 0,'0'0'564'0,"0"0"-358"15,0 0-92-15,0 0 35 16,51-153-4-16,18 70-41 15,16-18-1-15,17-4-42 16,-1 3-32-16,-2 13-5 16,-14 15-24-16,-11 21-68 15,-1 18-215-15,-24 13-501 16,-16 18-1210-16</inkml:trace>
  <inkml:trace contextRef="#ctx0" brushRef="#br0" timeOffset="412">1163 616 2208 0,'0'0'378'0,"0"0"-273"15,0 0-20-15,0 0 29 16,222 0-114-16,-126 0-37 15,-19 3-350-15,-11 3-584 0</inkml:trace>
  <inkml:trace contextRef="#ctx0" brushRef="#br0" timeOffset="597">1176 940 2326 0,'0'0'512'16,"0"0"-493"-16,0 0 11 16,0 0 18-16,0 0-23 15,186 41-25-15,-52-37-98 16,-15-4-483-16,-15 0-1539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3:35.87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1868 0,'0'0'345'16,"0"0"-239"-16,0 0-62 0,0 0 102 16,0 0-2-16,0 0-24 15,186 15-8-15,-84-15-35 16,18 0-6-16,19 0 36 15,40 0-75-15,49 0 47 16,53 0-16-16,8 0-44 16,-45 0 36-16,-65 0-55 15,-66 0 0-15,-11 0 17 16,11 0-17-16,4-5 0 16,-9 3-12-16,-27 2-35 15,-30 0-24-15,-51 0-212 16,0 0-304-16,-25 0-303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3:36.35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995 6 2015 0,'0'0'356'0,"0"0"-295"16,0 0-60-16,-203-7 131 0,122 7 4 15,-2 30-44-15,-5 15-38 16,0 18-3-16,5 19 63 15,5 13-37-15,12 19-17 16,16 5 24-16,17 5-67 16,22-5 10-16,11-12-10 15,5-11-16-15,37-14 11 16,17-16-12-16,10-20-10 16,11-23 8-16,1-20-52 15,-1-3 17-15,-11-33 4 16,-10-19 21-16,-23-7 1 15,-25 0 12-15,-11 0-1 16,-30 5 14-16,-34 15-2 16,-28 14-12-16,-14 17 0 0,-7 8 7 15,4 24 4-15,15 22-11 16,24 7-23-16,33-5-31 16,37-5-228-16,19-13-323 15,25-17-295-15</inkml:trace>
  <inkml:trace contextRef="#ctx0" brushRef="#br0" timeOffset="337">1051 438 2313 0,'0'0'383'16,"0"0"-264"-16,0 0-118 0,0 0 43 15,0 0 77-15,211 0-78 16,-138 0-25-16,3 0-18 16,-3 0 2-16,-11 0 8 15,-11 0-10-15,-19 0 0 16,-10 0 6-16,-10 0 3 16,-12 14-6-16,0 30 18 15,0 21 18-15,-22 19 51 16,-15 22-60-16,-2 5-20 15,-5 4 29-15,7-7-24 16,4-9-3-16,11-18-12 16,7-10-20-16,8-20-17 0,4-28-134 15,3-15-319-15,0-8-198 16</inkml:trace>
  <inkml:trace contextRef="#ctx0" brushRef="#br0" timeOffset="517">1155 806 2009 0,'0'0'375'0,"0"0"-291"16,0 0-23-16,0 0 134 16,0 0-50-16,234 56-90 15,-136-56-55-15,49 0-101 0,-27-20-173 16,-18-8-525-16</inkml:trace>
  <inkml:trace contextRef="#ctx0" brushRef="#br0" timeOffset="1117">2329 330 1868 0,'0'0'309'16,"0"0"-245"-16,0 0-7 15,0 0 124-15,195-16-72 16,-126 12-17-16,-1 1-49 0,-2 1-14 16,-11 2 32-16,-16 0-49 15,-13 0 1-15,-14 0-12 16,-12 0-1-16,0 0 106 15,-12 0-75-15,-20-4-11 16,-12 1 38-16,0-2-37 16,-7 0 19-16,4-1-10 15,3 3-18-15,3-4 68 16,5 7-65-16,8 0 9 16,2 0 16-16,8 0-28 15,6 0 3-15,9 21-15 16,-1 7 6-16,4 5 19 0,0-1-25 15,0 6 0-15,15-3 0 16,11 2 1-16,2-6 7 16,10 5-8-16,-3-2 0 15,9 1 13-15,4 4-13 16,2 1-9-16,-2 0 8 16,-1 5 1-16,-10-2 4 15,-11 4-4-15,-11-5 0 16,-15-2 7-16,0-1 0 15,-27 1-7-15,-21-8 0 16,-13-2 0-16,-8-6 20 16,-4-7-19-16,4-6 6 15,3-4 19-15,12-7-26 0,10 0-1 16,7 0-23-16,18-18-74 16,12-8-173-16,7-3-757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3:34.5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0 198 1724 0,'0'0'227'16,"0"0"-164"-16,0 0 44 15,0 0 64-15,0 0-24 16,0 0-41-16,6-73-77 16,49 41 0-16,14 2-17 15,12 4 4-15,5 5 39 0,2 12-55 16,-3 9 0-16,-12 0 10 15,-19 19-9-15,-17 18 9 16,-24 9-10-16,-13 10 0 16,-13 7 23-16,-43 2-23 15,-17 3 0-15,-9 2 17 16,-10-8 7-16,4-10 41 16,9-9-8-16,13-11-23 15,18-13 40-15,20-7-58 16,16-6-5-16,12 1-11 15,0 2 10-15,25 8-11 16,19 2 1-16,7 4 0 16,11 0 5-16,8 3-5 15,3-6 0-15,6-3-41 16,43-14-153-16,-24-3-152 0,-10 0-334 0</inkml:trace>
  <inkml:trace contextRef="#ctx0" brushRef="#br0" timeOffset="390">937 187 1824 0,'0'0'586'15,"0"0"-476"-15,0 0 27 16,0 0 66-16,0 0-86 0,0 0-14 15,186-75-93-15,-110 75-9 16,8 0 50-16,-11 10-50 16,-9 24 9-16,-16 11-10 15,-21 11 9-15,-27 8 15 16,0 9-24-16,-34-1 0 16,-24 0 23-16,-8-6-23 15,1-6 31-15,-1-13-8 16,11-9-14-16,11-13 53 15,19-4-62-15,10-11 1 16,15-1 10-16,0 5-10 16,0 0-1-16,34-3 0 15,10 6-5-15,10-3-11 0,12-8-58 16,10-6-85 0,41-3-166-16,-16-23-19 0,-16-10-325 15</inkml:trace>
  <inkml:trace contextRef="#ctx0" brushRef="#br0" timeOffset="894">1960 84 1691 0,'0'0'365'0,"0"0"-287"0,0 0-36 15,0 0 97 1,0 0-19-16,205 4-39 0,-136 6-72 16,7 1-8-16,5-1 31 15,-8-4-15-15,-16 1-5 16,-19-7-12-16,-20 3 7 16,-18-3 13-16,0 0 2 15,-25 0-22-15,-26 0 45 16,-8 0-14-16,-10-7 46 15,-1 1-18-15,4 0-16 16,5 2 50-16,6 1-62 16,16 3-13-16,5 0 40 0,12 0-41 15,15 10-8 1,7 17-9-16,0 9 0 0,25 3 11 16,19 3-11-16,4 2 0 15,6-3 1-15,5-5 0 16,-5 4-2-16,0-3 0 15,-6-2 1-15,-11 3 2 16,-12-7-2-16,-13 8 0 16,-12 1 8-16,-12 6-7 15,-32 3-1-15,-17 2 0 16,-13 1-32-16,1-10-1 16,-28-5-187-16,21-13-94 15,6-7-318-15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3:49.75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1110 1119 1835 0,'0'0'516'16,"0"0"-435"-16,0 0 1 15,0 0 138-15,0 0-54 16,0 0-58-16,0 0-71 15,-230-151-25-15,179 105 42 16,-5-16-38-16,-5-7 1 16,-1-6 17-16,-8-8-25 15,4 1-2-15,9 0-7 16,6 7 0-16,10 6 1 16,19 7-1-16,12 12 0 15,10 1 0-15,0 11 2 0,26 4-4 16,18 5-2-16,6 3 4 15,8 9 0 1,1 7 0 0,7 7-14-16,-8 3 14 0,1 0 1 0,-9 16-1 15,-6 15 0-15,-15 0 0 16,-15 12 21-16,-14 13-15 16,0 6-6-16,-39 14 10 15,-20 9-8-15,-11 7 25 16,-6 4-9-16,-8-9 3 15,-3-1 25-15,3-11-33 16,-4-5 16-16,8-5-13 16,8-9-14-16,9-7 35 0,19-5-37 15,15-13 7-15,14-1-5 16,15-5 4-16,0-7-12 16,22 2 6-16,31 2-53 15,11-12-17-15,61 17-122 16,-17-14-304-16,-1 3-225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3:46.3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225 212 1430 0,'0'0'268'0,"0"0"-144"15,0 0 12-15,0 0 33 16,0 0 8-16,0 0-38 15,-32-11-45-15,28 11-39 16,4 8 27-16,-3 28-41 16,-9 19 21-16,2 24 42 15,-5 23-56-15,-7 16-9 16,3 6-6-16,-3 1-26 16,9-4 31-16,1-12-38 15,5-14 0-15,4-19 14 16,3-17-14-16,0-18-1 0,0-20-6 15,0-11 5 1,0-10-18-16,0 0-9 0,0-21 2 16,0-24 20-16,0-27-11 15,0-17 3-15,0-20 14 16,0-8 1-16,0-14 3 16,-16-3-3-16,10-1 0 15,2 14-10-15,4 12 10 16,0 21 0-16,26 15 0 15,14 21 1-15,8 13 2 16,2 15-3-16,8 11 0 16,4 13 3-16,1 0-3 15,-2 28 0-15,-5 10 0 0,-9 10 0 16,-11 5 24 0,-18 10-24-16,-14-1 0 0,-4 3 24 15,-29 0-10 1,-27 3 10-16,-13-6-3 0,-11-10-5 15,-4-5 14-15,1-15-30 16,10-13 0-16,10-12 0 16,23-7 0-16,23 0-49 15,17-10-101-15,39-16-383 16,17 4-61-16</inkml:trace>
  <inkml:trace contextRef="#ctx0" brushRef="#br0" timeOffset="265">1329 67 1594 0,'0'0'614'15,"0"0"-430"-15,0 0-109 16,-221 145 105-16,163-46 44 15,6 20-85-15,13 18-70 16,17 3-27-16,10-2-41 16,12-11 31-16,0-5-32 0,29-25-20 15,18-11-35 1,34-4-131-16,-11-19-139 0,-1-23-392 0</inkml:trace>
  <inkml:trace contextRef="#ctx0" brushRef="#br0" timeOffset="691">1684 930 1876 0,'0'0'209'15,"0"0"-209"-15,0 0 1 0,0 0 4 16,190 32 85-16,-117-32-55 16,3 0-14-16,0-12 22 15,-10-11-33-15,-12-14 12 16,-17 2-4-16,-18-2-18 16,-16-1 52-16,-3-1-5 15,-10-1 30-15,-27-2 32 16,-11 8 9-16,-2 14-29 15,-6 6-10-15,2 14-13 16,3 14 28-16,4 30-61 16,6 21-6-16,16 10 15 15,9 4-21-15,16 8-3 16,0-10-17-16,22-7-1 0,19-9 22 16,13-12-22-1,12-12-45-15,12-18-67 0,8-12-84 16,43-7-267-16,-28-26-108 15,-13-13-519-15</inkml:trace>
  <inkml:trace contextRef="#ctx0" brushRef="#br0" timeOffset="1196">2559 743 1825 0,'0'0'396'15,"0"0"-320"-15,0 0 53 0,0 0 60 16,0 0-42-16,40 168-51 15,-11-100-83-15,0 2-2 16,8-1 12-16,-5-3-12 16,2-18 32-16,-5-8-43 15,-7-18 0-15,-9-11 24 16,3-11-23-16,-6-11 23 16,2-34-17-16,6-20-5 15,4-25 10-15,0-5-12 16,-2-5-74-16,18-19-103 15,-6 23-153-15,-5 27-291 0</inkml:trace>
  <inkml:trace contextRef="#ctx0" brushRef="#br0" timeOffset="2112">3259 1016 1859 0,'0'0'324'16,"0"0"-244"-16,0 0-34 16,0 0-15-16,0 0 59 15,0 0-42-15,0 0-29 16,186-54 27-16,-139 22-24 16,-11-8-7-16,-14 2 18 0,-14-1-33 15,-8-5 0 1,0 6 1-16,-30 8 30 0,-12 0 48 15,-6 13 21-15,-4 17-15 16,5 0 11-16,3 37-41 16,8 22-5-16,7 16-10 15,14 7-22-15,15 4 26 16,0-4-44-16,7-10 1 16,27-16-7-16,5-10-13 15,8-27-17-15,5-12-12 16,2-7-5-16,1-20 33 15,-5-32-33-15,-1-7 19 16,-6-4 32-16,-6 12-31 16,-5-2 33-16,-10 16 0 0,-3 17 0 15,-4 20 43-15,-8 0-22 16,-1 30-7-16,-6 22 53 16,0 4-46-16,0 0-6 15,0-3-12-15,0-10 3 16,0-14 15-16,0-10-21 15,0-11 0-15,0-8 12 16,0 0-12-16,0-17 0 16,0-20-16-16,0-5-11 15,0-10 20-15,19-1-30 16,13 4 1-16,5 12 34 16,4 15-17-16,6 15 7 15,1 7 4-15,2 19 8 0,-2 34 47 16,-1 6-45-1,0 13-2-15,-6-3 38 0,3-4-37 16,-5-3 1-16,1-18-2 16,-2-10-21-16,-6-15 8 15,-7-19-97-15,-3 0-93 16,-3-29-1-16,-1-18-28 16,-8-9 59-16,2-19 75 15,-2-4 51-15,-3-13 47 16,2-14-34-16,1-4 21 15,-7-11 13-15,6-5 10 16,-9-5 31-16,0 15 16 16,0 20 44-16,3 26 66 15,4 37-29-15,3 33-45 16,5 14 38-16,0 58 18 0,-1 32-28 16,1 21-32-16,-8 16-9 15,1 10 6-15,-1-18-67 16,3-2 4-16,6-24-23 15,-1-18-17-15,-5-17-25 16,-3-21-103-16,-7-17-147 16,0-30-204-16,0-4 135 15,-17 0-787-15</inkml:trace>
  <inkml:trace contextRef="#ctx0" brushRef="#br0" timeOffset="2256">4345 861 1562 0,'0'0'518'0,"0"0"-264"0,0 0-64 16,0 0 35-16,0 0-54 16,0 0-123-16,242-43-48 15,-105 41-40-15,-16-1-226 16,-16 3-450-16</inkml:trace>
  <inkml:trace contextRef="#ctx0" brushRef="#br0" timeOffset="2612">5786 969 2131 0,'0'0'327'0,"0"0"-287"16,0 0-39-16,0 0 104 15,79-183-2-15,-38 107-72 16,-6-9 5-16,-1 3-29 16,-8-3 58-16,-8 13-1 15,-11 13-7-15,0 18 50 16,-2 27-65-16,-2 14 18 16,-3 21 5-16,0 51 4 15,0 24-4-15,0 25-32 16,0 11-6-16,-15-1 38 15,8-7-65-15,4-15-10 16,3-14 8-16,0-19-23 0,0-24-44 16,7-8-202-16,-1-25-452 15,-6-10-1343-15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3:50.77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51 912 1565 0,'0'0'293'0,"0"0"-236"16,0 0-30-16,0 0 74 15,0 0-15-15,0 0-38 16,201 7-1-16,-140-21-47 16,-2-8 1-16,-5-5-1 15,-13-10 6-15,-12 2 5 0,-14-4-11 16,-15-11 0-16,0 5 16 15,-22-5 9-15,-22 11 33 16,-15 9 50-16,-5 17-22 16,-6 13 36-16,1 0-53 15,3 51 13-15,15 30 9 16,14 14-43-16,18 6 4 16,19 12-28-16,0-6-15 15,31-18 25-15,20-10-34 16,15-18-16-16,6-15-27 15,45-29-119-15,-19-15-161 16,-10-2-348-16</inkml:trace>
  <inkml:trace contextRef="#ctx0" brushRef="#br0" timeOffset="299">729 692 1768 0,'0'0'368'16,"0"0"-256"-16,0 0 69 16,0 0-21-16,59 206 4 15,-26-134-77-15,7-2-69 16,-1 0 9-16,5-9-17 16,-3-5-4-16,-4-19 10 0,-8-8-5 15,-7-23-11 1,-9-6 6-16,-1-13 0 15,-2-37 28-15,-1-15-34 0,1-20 0 16,-4-10 13-16,6-8-13 16,-5 10-36-1,5 6-118-15,10 6-147 0,-5 24-227 16,1 28-726-16</inkml:trace>
  <inkml:trace contextRef="#ctx0" brushRef="#br0" timeOffset="954">1360 1110 1515 0,'0'0'226'0,"0"0"-166"0,0 0-15 16,0 0 37-16,0 0 0 15,0 0-1-15,196-93-61 16,-162 46 22-16,-12-4-41 15,-15 1 37-15,-7 0 69 16,0 5-23-16,-10 8 32 16,-21 15-46-16,-1 9 16 15,0 13 68-15,-2 13-109 16,12 39 11-16,4 11 4 16,7 12-36-16,11-2-7 15,0-6-17-15,11-2 0 16,26-14-8-16,10-20-34 0,7-12 17 15,9-19-44 1,6 0 0-16,-3-34 7 0,0-19 14 16,-5-5-7-16,-10-5 46 15,-7 11-7-15,-10 9 10 16,-9 21 6-16,-7 19 1 16,-11 3 39-16,-3 29 16 15,-4 20-3-15,0 13 21 16,-7 4-53-16,-15-3 2 15,-3-4-11-15,3-6-6 16,3-24 17-16,4-9-17 16,8-11 5-16,0-9 20 15,7-16-31-15,0-24-7 16,0-12-8-16,22-10-27 16,14-4 20-16,8 3-35 0,3 10 24 15,7 11 32 1,2 12-32-16,-2 18 32 0,-7 12-4 15,-6 0 5-15,-9 42 12 16,-6 8-5-16,-1 10 1 16,5-2 11-16,-4-2-10 15,6-7-18-15,2-14-33 16,-2-7-67-16,5-18-66 16,2-10-133-16,-2-18-34 15,-8-18-322-15</inkml:trace>
  <inkml:trace contextRef="#ctx0" brushRef="#br0" timeOffset="1187">2874 170 977 0,'0'0'321'0,"0"0"-38"16,0 0-10-16,3-170-2 16,1 170-3-16,2 20-90 15,3 48 11-15,1 32-59 16,-3 17-43-16,-2 21-14 47,-2 7 36-47,1-6-68 0,-1-6-25 0,7-13 14 0,2-18-30 0,3-16-10 15,-1-20-67-15,1-24-86 16,-8-25-182-16,-4-17-343 0,-3 0-546 16</inkml:trace>
  <inkml:trace contextRef="#ctx0" brushRef="#br0" timeOffset="1355">2632 528 1813 0,'0'0'637'16,"0"0"-543"-16,0 0-29 16,0 0 102-16,0 0-76 15,208 20-91-15,-80-4-78 16,-19-2-412-16,-9-4-1058 0</inkml:trace>
  <inkml:trace contextRef="#ctx0" brushRef="#br0" timeOffset="1823">4102 452 2063 0,'0'0'304'0,"0"0"-221"16,0 0 36-16,0 0 108 16,-32-182-109-16,60 148-34 0,26 8-84 15,9 12 0-15,3 6 41 16,0 8-31-16,-9 8 20 15,-13 38-17-15,-22 17-2 16,-22 19 62-16,0 10-65 16,-44 12 8-16,-22 1 44 15,-13-6-31-15,-6-3 27 16,-3-18-29-16,9-16-13 16,13-12 45-16,12-18-59 15,22-15 0-15,16-7 42 16,16-10-33-16,0 0-9 15,16 0-6-15,26 0 6 16,17-10 16-16,7 7-16 16,7 3-7-16,-4 0 1 15,4 0 6-15,0 0-17 0,-4 13-61 16,0 0-79-16,19-13-46 16,-15 0-492-16,-22 0-375 0</inkml:trace>
  <inkml:trace contextRef="#ctx0" brushRef="#br0" timeOffset="2086">4682 37 2119 0,'0'0'309'0,"0"0"-132"16,0 0 51-16,0 0-5 0,255 205-58 15,-175-105-1 1,-3 10-110-16,0 21 18 0,-20 1-24 16,-13 2-33-16,-22 8 35 15,-22-9-50-15,0-1 0 16,-25-14 0-16,-19-9-66 16,0-23-14-16,0-20-123 15,12-21-343-15,13-32-281 0</inkml:trace>
  <inkml:trace contextRef="#ctx0" brushRef="#br0" timeOffset="2278">5867 856 2313 0,'0'0'495'0,"0"0"-448"0,215-10 128 15,-120 10-98-15,-4 0-50 16,-15 0-27-16,-13 33-184 16,-21-7-384-16,-23 4-502 0</inkml:trace>
  <inkml:trace contextRef="#ctx0" brushRef="#br0" timeOffset="2432">5779 1332 1765 0,'0'0'1085'16,"0"0"-916"-16,0 0 20 16,0 0-16-16,212 79-86 15,-121-72-55-15,65-7-32 16,-18 0-220-16,-6 0-858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4:09.3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1855 0,'0'0'341'0,"0"0"-164"15,0 0-15-15,0 0 93 16,0 0-83-16,0 0-123 16,0 0 0-16,29 43 11 15,34-36 3-15,19-1-12 16,17 1-25-16,17 2 54 16,13-1-48-16,13-8-22 15,7 2 26-15,15 6-21 16,30-6 12-16,-16 0-15 15,1 6-10-15,-1-8 41 16,-40 0-43-16,4 7 1 0,-28-7 5 16,-30 0-6-1,-33 0 0-15,-22 0 0 0,-21 0-29 16,-8 0 23-16,-5 0-68 16,-30 0-111-16,-31 0-170 15,8-7-295-15,2-1-180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4:08.0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0 433 1692 0,'0'0'274'0,"0"0"-138"15,0 0-86-15,0 0 93 16,0 0 56-16,0 0-96 15,4 0-53-15,18-20 1 16,6-10-33-16,1-6 1 16,8-5-5-16,1-10-13 15,-6 3 46-15,0-3-46 0,-2 0 13 16,-4 8 60-16,-4 10 3 16,-9 14-21-16,-4 9-7 15,-6 10-9-15,0 0 49 16,-3 35-50-16,4 22-27 15,-4 21 54-15,0 11-57 16,0 6 8-16,0 1-17 16,0-17 8-16,0-7-13 15,-4-14 5-15,4-12-76 16,0-23-50-16,4-16-233 16,21-7-325-16,1 0-333 0</inkml:trace>
  <inkml:trace contextRef="#ctx0" brushRef="#br0" timeOffset="345">638 128 1560 0,'0'0'250'15,"0"0"-50"-15,0 0 15 16,0 0-12-16,0 0-58 15,0 0-64-15,0 0 10 16,208-17-18-16,-171 43 19 16,-11 10 19-16,-13 15-77 0,-13 0 5 15,0 15 6 1,-25 9-7-16,-23 8 13 0,-6-1-39 16,-8-4 12-16,4-2 16 15,11-24-39-15,10-9 13 16,15-14-14-16,15-9 9 15,7-4-20-15,0-1 11 16,29-11-7-16,11 1-43 16,11-5-71-16,50 0-128 15,-13-24-311-15,-7-5-124 0</inkml:trace>
  <inkml:trace contextRef="#ctx0" brushRef="#br0" timeOffset="848">1276 216 624 0,'0'0'1407'0,"0"0"-1183"16,0 0-137-16,0 0 32 15,0 0 41-15,0 0-88 16,0 0-60-16,233 30 18 15,-160-17-30-15,1 0 0 16,-5-6 11-16,-14 2-10 16,-15-9-2-16,-15 0 1 15,-18 0 0-15,-7 0 59 16,0 0 12-16,-32-13-7 0,-20-7 49 16,-6 3-39-1,-11 3-16-15,-7 4-11 0,3 5-11 16,7 5 43-1,7 0-55-15,20 15 3 0,9 10-6 16,13 14-21-16,17 0 7 16,0 9-7-16,3 3 0 15,29 2-3-15,9 0 3 16,3-8-7-16,0-2 6 16,-5-4-15-16,-6-2 10 15,-7-8 6-15,-13-6 0 16,-8-1 6-16,-5-5-5 15,-11 3-1-15,-37 3 0 16,-9-1-45-16,-13 1 21 0,-4 4-97 16,1-17-116-1,-10 2-94-15,21-4-309 0,8-7-678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4:10.3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830 68 1363 0,'0'0'308'0,"0"0"-144"15,0 0 38-15,0 0 80 16,0 0-5-16,0 0-116 16,0 0 18-16,-146-65-41 0,96 65-45 15,-16 0 9-15,-10 17-62 16,-9 26-25-16,-6 13 42 16,3 19-38-16,8 4 13 15,18 15-2-15,14-6-30 16,23 2 35-16,15-8-35 15,10-6 0-15,0-8-6 16,22-15 6-16,17-11 0 16,8-5-13-16,9-22-32 15,1-1 24-15,3-14-47 16,-6 0 1-16,-10-24 54 16,-7-4-23-16,-17-16 30 15,-8 2 0-15,-12 2 6 16,0-2 23-16,-29 7-23 0,-15 5 0 15,-6 7 27-15,-6 16-25 16,5-1-2-16,7 8 0 16,12 0-47-16,17 8-19 15,15-1-222-15,3-1-300 16,22 1-212-16</inkml:trace>
  <inkml:trace contextRef="#ctx0" brushRef="#br0" timeOffset="387">1060 105 2131 0,'0'0'495'0,"0"0"-418"0,0 0-32 15,0 0 206-15,0 0-110 16,0 0-72-16,0 0-44 15,101 95-25-15,-60-73 17 16,3 2-17-16,3-4 0 16,-3-10 2-16,-5 4-2 15,-8-9 0-15,-13-5-1 16,-11 6 1-16,-4-6 2 16,-3 8-2-16,0 8 0 15,0 4 73-15,-10 26-44 16,-8 7-9-16,-8 19-8 15,1 7-11-15,3 3 37 16,3-10-38-16,1-7 0 0,7-6-3 16,0-10 3-16,4-10-21 15,-5-10-70-15,5-8-100 16,-8-21-132-16,2 0-345 16,1 0-105-16</inkml:trace>
  <inkml:trace contextRef="#ctx0" brushRef="#br0" timeOffset="558">1100 647 1371 0,'0'0'665'16,"0"0"-471"-16,0 0 33 0,0 0-23 16,0 0-15-16,0 0-111 15,0 0-78-15,273-52-79 16,-185 22-261-16,-12 0-369 0</inkml:trace>
  <inkml:trace contextRef="#ctx0" brushRef="#br0" timeOffset="1201">2007 112 2009 0,'0'0'481'0,"0"0"-431"16,0 0-29-16,0 0 138 15,0 0-6-15,0 0-116 16,0 0-21-16,201 7-16 16,-147 2 2-1,2 3 26-15,-8-2-18 0,-13-2-9 16,-10-2 10-16,-13 1-11 15,-12-7 0-15,0 0 21 16,0 0-6-16,-25 0 31 16,-12 0-25-16,-4 0-1 15,-1 0 23-15,-2-16-14 16,3 6 5-16,4 1 7 0,5-1-34 16,3 5 47-1,4 5-45-15,6 0-3 0,1 0 55 16,7 0-47-16,3 19-4 15,1 5-10-15,7-4 2 16,0 4 11-16,0-2-13 16,0 1 0-16,0 0 0 15,19 2 2-15,3-1-2 16,3 6 0-16,7-4 1 16,2 0-1-16,5 3 0 15,2 0 0-15,-1 1 4 16,4 3-3-16,-5 0-1 0,-5 1 0 15,-5-2 0 1,-14 1 3-16,-8-4-3 0,-7 4 0 16,0-1 15-16,-29-1-8 15,-15-2 2-15,-10-7-7 16,-2-1-2-16,-5-5 47 16,2-6-47-16,8-7 0 15,4-3 11-15,6 0 4 16,12 0-15-16,7 0-11 15,19-36-67-15,3 3-124 16,0-6-587-16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4:21.30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0 236 1620 0,'0'0'316'0,"0"0"-159"15,0 0 97-15,0 0-14 16,0 0-74-16,-19 0-42 16,19 0-68-16,3 0 13 0,26 0 12 15,8 5-32 1,14-3 37-16,12 2-61 0,13-1-13 15,7 1 33-15,17 2-39 16,8 0 3-16,17 1-9 16,9 6 0-16,41 0 12 15,-11 1-12-15,7 2 0 16,9-3-6-16,-32-3 14 16,13-1-9-16,-15 1 1 15,-15-1 0-15,-21 3 7 16,-23-7-7-16,-18-1 0 15,-22-1 2-15,-16-3-1 0,-21 0 5 16,-10 0 0-16,0-7 20 16,-3-12 35-1,-26-10-41-15,-8-4-5 0,-7-6 18 16,3-2-15-16,-1 0 6 16,1 0-12-16,1 3-11 15,7 2 53-15,5 7-53 16,6 5 11-16,6 7 15 15,10 12-12-15,6 0 13 16,0 5-28-16,0 0 0 16,22 14-6-16,20 16 6 15,14 1 0-15,5 6-1 16,8 0 1-16,4-2 6 0,1-2 0 16,-5 0-6-1,-11-3 8-15,-17-4-8 0,-16-3-2 16,-25 0-10-1,0 3 12-15,-41 4 12 0,-31 0-12 16,-20-6-27-16,-9 4-12 16,-38-22-81-16,29-6-112 15,19 0-671-15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14:04.99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226 631 2462 0,'0'0'368'15,"0"0"-246"-15,0 0-83 16,0 0 87-16,0 0-42 0,0 0-51 16,-190-47-17-16,171 53-16 15,5 20 0-15,11 9-15 16,3 7 2-16,3 5-25 16,30-2 10-16,13-2-10 15,5-4 4-15,9-4-5 16,2-3 35-16,-6-2-8 15,-4-1-5-15,-13 1-1 16,-16-4 18-16,-9 4 0 16,-14-3 23-16,0 2 4 15,-31-3-5-15,-8-2 28 16,-7-9-50-16,1-9 0 16,2-6-1-16,17 0-29 15,13-24-165-15,13-35-272 16,23 7-60-16,10-3-466 0</inkml:trace>
  <inkml:trace contextRef="#ctx0" brushRef="#br0" timeOffset="264">471 733 1580 0,'0'0'337'0,"0"0"-93"16,0 0 73-16,0 0-34 15,0 0-100-15,22 184-93 16,-8-131 4-16,9 0-94 15,7-12-9-15,13-9 8 16,8-11-54-16,6-18 33 16,-3-3-32-16,-4-14-58 15,-15-30 95-15,-12-12-7 0,-12-8 24 16,-11 0 69-16,-14-1 10 16,-25 10-16-16,-13 4-63 15,-10 12-4-15,2 11-86 16,-8 7-255-16,15 10-288 15,15 2-216-15</inkml:trace>
  <inkml:trace contextRef="#ctx0" brushRef="#br0" timeOffset="514">383 448 1731 0,'0'0'564'16,"0"0"-420"-16,0 0 84 15,0 0 9-15,0 0-67 16,130-168-135-16,-90 154-35 15,-4 14-29-15,4 0-125 0,-4 8-23 16,-4 19-69 0,1-2-77-16,-1-3 93 0,-6-14 85 15,1-8 120-15,-1 0 25 16,-3-27 86-16,3-10 126 16,7-11 44-16,4-1-45 15,5-1-97-15,10 5-114 16,30-3-85-16,-11 17-426 15,-9 10-1443-15</inkml:trace>
  <inkml:trace contextRef="#ctx0" brushRef="#br0" timeOffset="888">1819 766 1818 0,'0'0'125'0,"0"0"-125"16,0 0 0-16,0 0 56 15,0 0 81-15,0 0-100 16,217-98-37-16,-139 33-9 16,1-8-2-16,-6-5 11 15,-16-6-6-15,-20 5 6 0,-17 2 21 16,-20 10 3-1,0 11 73-15,-20 15 43 0,-12 17 43 16,-7 24 49-16,-4 0-75 16,-3 41-61-16,-1 27 30 15,8 20-60-15,7 16-16 16,9 2 27-16,17 0-52 16,6-9-16-16,3-11-9 15,29-11-49-15,18-11-54 16,44-18-260-16,-12-15-184 15,0-18-179-15</inkml:trace>
  <inkml:trace contextRef="#ctx0" brushRef="#br0" timeOffset="1524">2819 590 2148 0,'0'0'598'16,"0"0"-459"-16,0 0 83 15,-174 13-16-15,129 15-55 16,8 5-93-16,15 7-49 16,14 5 14-16,8 1-23 15,8-1-56-15,31-5 5 16,16-7-83-16,7-14-63 16,6-17-117-16,2-2 21 15,-4-15 68-15,-10-24 19 16,-14-1 108-16,-13 2 56 0,-15 5 42 15,-11 13 176 1,-3 17 141-16,0 3-82 0,0 6-40 16,0 27-62-16,-3 4-48 15,3 0-28-15,0-3-55 16,0-8-2-16,23-11-12 16,2-8-24-16,1-7 24 15,8-7-45-15,-6-25-9 16,6-7 21-16,-5-2 2 15,-3 4 42-15,-4 10-17 16,-5 9 18-16,-3 18-12 16,-8 0 24-16,-6 23-8 15,0 19 32-15,0 7-29 16,0 2 34-16,0-4-22 16,-3-9-7-16,-3-14 4 0,-2-13-15 15,8-11 7-15,-3 0 30 16,3-11-37-16,0-25-1 15,0-8-9-15,26-6 1 16,4 0 8-16,10 6-13 16,-1 12 10-16,-4 7-5 15,5 17 16-15,-7 8 1 16,-1 0 21-16,-5 27 23 16,-1 8 4-16,-6 6-15 15,0-2-12-15,-5-4-6 16,-2-5-24-16,-3-7-63 15,-10-6-157-15,0-7-429 16,0-10-615-16</inkml:trace>
  <inkml:trace contextRef="#ctx0" brushRef="#br0" timeOffset="1737">2665 362 1896 0,'0'0'384'0,"0"0"-285"15,0 0 63-15,0 0 40 16,199-88-91-16,-150 88-111 0,-2 0-56 16,21 0-142-16,-12 6-270 15,-10 3-220-15</inkml:trace>
  <inkml:trace contextRef="#ctx0" brushRef="#br0" timeOffset="1825">3312 215 1918 0,'0'0'575'0,"0"0"-425"15,0 0-54-15,172 6-96 16,-110 9-329-16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4:22.1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 1479 1395 0,'0'0'300'0,"0"0"-135"15,0 0-17-15,0 0 63 16,0 0 90-16,0 0-143 15,0 0-101-15,-44-8-23 16,44 52 59-16,0 18-2 0,0 14-46 16,8 12-24-1,-4 8 16-15,-4-4-37 0,0-1 0 16,0-12 0-16,0-16 0 16,0-15 14-16,0-19-14 15,0-15 0-15,0-14 5 16,0 0-5-16,0-40-1 15,0-18-12-15,0-24 13 16,0-17-8-16,6-9 8 16,6-10 0-16,-2-7 5 15,6-3 1-15,-3 3-7 16,6 14 1-16,3 15 0 16,6 31-1-16,13 22 1 15,10 23 0-15,8 20-11 16,10 0 12-16,7 39-1 15,0 18 0-15,-3 5 0 0,-10 4 3 16,-16 0-3-16,-21-4 0 16,-23 0 13-16,-3-7-11 15,-44-6 3-15,-25-2-5 16,-18-12 0-16,-7-8-12 16,6-13 12-16,12-14-42 15,20 0-15-15,30-63-124 16,16 3-186-16,10-5-511 0</inkml:trace>
  <inkml:trace contextRef="#ctx0" brushRef="#br0" timeOffset="249">1189 783 2063 0,'0'0'284'16,"0"0"-218"-16,0 0 44 16,-196 214 130-16,126-100-29 15,8 13-120-15,11 15-43 16,14 2 31-16,23-6-77 16,14-6-2-16,0-14-9 15,17-19-84-15,56-18-172 0,-4-25-207 16,-6-28-407-16</inkml:trace>
  <inkml:trace contextRef="#ctx0" brushRef="#br0" timeOffset="601">1236 2066 1292 0,'0'0'554'0,"0"0"-468"16,0 0-36-16,0 0 120 16,0 0 1-16,0 0-123 15,98-200-38-15,-60 113 20 16,-3-9-6-16,2-10 22 0,-8 0 9 16,0 2 3-16,-4 12 50 15,-6 20-33-15,3 22 22 16,-4 28 9-16,4 22-68 15,0 11 8-15,4 47 14 16,-1 20 0-16,0 14 30 16,-6 14-66-16,-5-5-18 15,1-6 33-15,0-7-39 16,-1-9-1-16,1-16-79 16,-8-17-60-16,1-20-217 15,-8-13-472-15</inkml:trace>
  <inkml:trace contextRef="#ctx0" brushRef="#br0" timeOffset="786">1192 1735 2011 0,'0'0'355'0,"0"0"-243"16,0 0-80-16,0 0 52 15,224 0-68-15,-82-11-16 16,-19-8-233-16,-13 2-645 0</inkml:trace>
  <inkml:trace contextRef="#ctx0" brushRef="#br0" timeOffset="1163">2041 1945 1987 0,'0'0'386'0,"0"0"-248"16,0 0 66-16,0 0 25 16,-76-180-159-16,76 117-41 15,0-6-28-15,0-3 15 16,15-4 17-16,11-1-31 15,6 3-2-15,9 6 7 16,6 8-7-16,10 17 0 0,13 22-8 16,4 10 8-16,-1 11-6 15,-4 0 6-15,-8 32 0 16,-10 15 16-16,-11 12-15 16,-14 9 24-16,-11 3 3 15,-15 6 8-15,0-4 38 16,0-6-68-16,-12 1 1 15,-5-13-14-15,9-9-74 16,8-10-204-16,0-14-397 16,8-16-711-16</inkml:trace>
  <inkml:trace contextRef="#ctx0" brushRef="#br0" timeOffset="1852">3048 1278 2054 0,'0'0'498'0,"0"0"-425"15,0 0 198-15,0 0-33 16,-17 246-115-16,5-157-75 16,9-4-26-16,3-4-21 15,0-4 23-15,0-14-24 16,0-14-21-16,0-16-12 15,0-14-54-15,3-17 0 16,-3-2 11-16,0-11 21 0,0-36-8 16,0-7-6-1,0-19 35-15,0-6 23 0,0-7 11 16,0-5 0-16,0-2 0 16,0 4 0-16,0 7 22 15,3 20-21-15,28 17 22 16,4 22 25-16,13 23-2 15,6 0 11-15,8 16-21 16,1 26-14-16,-6 9 16 16,-1 3-32-16,-17 2 15 15,-8 0-5-15,-18-7 20 16,-13-7 6-16,0-8-31 16,-3-8 8-16,-29-9 14 15,-6-12-32-15,1-5 7 0,5 0-8 16,7 0 0-16,3 0 15 15,11-10-15-15,11 10 0 16,0 0-1-16,0 0-71 16,26 17 49-16,9 20 10 15,9 12-4-15,0 10 1 16,4 10 16-16,-1 4-3 16,-6-1 2-16,-9-7 2 15,-14-6 24-15,-18-8-3 16,0-10 4-16,-44-11 38 15,-22-8-63-15,-13-12-1 16,-9-10 28-16,-7 0-27 16,4-7-2-16,11-26-27 0,11-16-53 15,18-47-25-15,21 8-431 32,20 1-551-17</inkml:trace>
  <inkml:trace contextRef="#ctx0" brushRef="#br0" timeOffset="2097">3596 993 1976 0,'0'0'311'15,"0"0"-116"-15,0 0 71 0,133 179 18 16,-92-92-118-1,-7 11-91-15,-6 14 4 0,-9 2-37 16,-12 1-10-16,-7-3-32 16,0-3 0-16,0-13-1 15,-19-9-18-15,-6-22-89 16,-1-19-58-16,8-30-203 16,4-11-373-16,9-5-1179 0</inkml:trace>
  <inkml:trace contextRef="#ctx0" brushRef="#br0" timeOffset="2302">4193 1683 1936 0,'0'0'395'15,"0"0"-143"-15,0 0 20 16,208 2-60-16,-124 6-107 15,2 1-78-15,2 1-27 16,0 2-5-16,-3 5-258 16,-28-2-441-16,-24-6-1384 0</inkml:trace>
  <inkml:trace contextRef="#ctx0" brushRef="#br0" timeOffset="2508">4113 2125 2320 0,'0'0'265'16,"0"0"-72"-16,0 0 92 16,0 0-92-16,247 56-81 15,-156-47-85-15,13-2-27 16,34-3-25-16,-21-4-185 15,-22 0-718-15</inkml:trace>
  <inkml:trace contextRef="#ctx0" brushRef="#br0" timeOffset="3190">5760 1308 1874 0,'0'0'268'15,"0"0"-154"-15,0 0 129 16,-18 250 56-16,11-152-163 15,0 4-65-15,-1-2-1 16,1-7-24-16,0-11 10 16,4-13-49-16,0-16-7 15,3-20 9-15,-6-14-9 16,6-16-12-16,-6-3 2 0,-1-9-13 16,-1-30 22-16,-3-17-44 15,1-14 6-15,-2-9 11 16,6-9-32-16,-3-6 30 15,9-5 9-15,0-7 21 16,0 7-18-16,9 6 18 16,23 13 0-16,12 25-14 15,6 22 15-15,13 26-1 16,6 7 9-16,7 21 19 16,1 26 38-16,-5 9-49 15,-9 6-10-15,-16 1 42 16,-13-4-32-16,-24-8 8 15,-10-2 2-15,-18-11-10 0,-33-8 31 16,-15-11-48-16,-3-10-27 16,3-9-19-16,12-12-150 15,18-21-276-15,17-6-422 16</inkml:trace>
  <inkml:trace contextRef="#ctx0" brushRef="#br0" timeOffset="3427">6589 1210 1987 0,'0'0'501'16,"0"0"-431"-16,0 0 174 15,0 0 48-15,-194 247-99 0,129-153-94 16,6 8-50-16,8 3-5 15,14-2-7-15,19-3-37 16,18-9-37-16,18 2-107 16,30-25-351-16,2-21-427 0</inkml:trace>
  <inkml:trace contextRef="#ctx0" brushRef="#br0" timeOffset="3776">6631 2213 2320 0,'0'0'297'16,"0"0"-248"-16,0 0 89 16,0 0 43-16,34-183-118 15,-8 117-18-15,6-9-45 16,2-11 0-16,-2-2 4 15,2 3-4-15,-9 8 0 16,-3 19 18-16,-9 23 33 16,-1 20 47-16,-2 15-62 15,6 4-21-15,-3 45 55 16,9 23-24-16,-3 17-2 16,-4 17-25-16,2 2-11 15,-2-4 4-15,4-1-12 16,-6-12-53-16,6-15-10 0,-7-17-122 15,-12-21-177-15,0-18-461 16,0-13-1096-16</inkml:trace>
  <inkml:trace contextRef="#ctx0" brushRef="#br0" timeOffset="3942">6731 1902 1390 0,'0'0'1012'0,"0"0"-886"16,0 0-36-16,0 0 65 0,0 0-99 16,262 29-56-1,-142-26-106-15,-18-3-234 0,-17 0-668 0</inkml:trace>
  <inkml:trace contextRef="#ctx0" brushRef="#br0" timeOffset="4202">7394 1296 1211 0,'0'0'1037'0,"0"0"-919"0,0 0 97 15,0 0 55-15,114 215-77 16,-74-136-36-16,-4 7-88 15,1 8 1-15,-8 2 4 16,-7-1-47-16,-16-4-15 16,-6-5-12-16,-3-7-12 15,-38-10 3-15,-19-7-153 16,4-17-211-16,8-17-499 0</inkml:trace>
  <inkml:trace contextRef="#ctx0" brushRef="#br0" timeOffset="4729">8010 1633 2114 0,'0'0'284'15,"0"0"-225"-15,0 0 63 16,0 0 133-16,12 236-101 16,-12-137-87-16,0-4 38 15,0-3-67-15,0-18-28 16,0-11 19-16,0-17-29 16,0-17-6-16,0-15-19 15,-4-14 11-15,-8 0-7 16,-1-23 8-16,-6-24-13 0,1-17 17 15,3-16-7-15,1-14-13 16,-1-5 5-16,5-6 21 16,-2 1-13-16,8 1 16 15,1 15 0-15,3 12 11 16,0 21-9-16,3 20 22 16,23 26-17-16,11 9-6 15,10 0 48-15,4 33-40 16,3 6 4-16,9 12 16 15,-6-6-19-15,-1 4 5 16,-17-3-4-16,-5-6-11 16,-21-7 35-16,-13-3-34 0,0-8 10 15,-25-6 8 1,-22 0-17-16,-11-9-2 0,-1-3-56 16,1-4-71-1,18-14-190-15,14-8-444 0</inkml:trace>
  <inkml:trace contextRef="#ctx0" brushRef="#br0" timeOffset="5009">8911 1443 2036 0,'0'0'542'15,"0"0"-456"-15,0 0 181 16,0 0 22-16,-186 168-139 16,130-81-60-16,9 12-27 15,8 9 0-15,14 2 15 16,13 0-74-16,12-6 4 16,0-8-16-16,7-11-58 15,30-15-37-15,7-17-95 16,29-27-143-16,-14-21-411 15,-5-5-722-15</inkml:trace>
  <inkml:trace contextRef="#ctx0" brushRef="#br0" timeOffset="5240">9119 1728 932 0,'0'0'1473'15,"0"0"-1311"-15,0 0-51 16,-37 170 175-16,27-84-46 16,2 10-143-16,1-2-63 15,7-5 4-15,0-8-38 16,0-8-20-16,0-17-38 16,0-17-90-16,7-18-118 15,4-21-307-15,0-8 73 16,-8-24-1083-16</inkml:trace>
  <inkml:trace contextRef="#ctx0" brushRef="#br0" timeOffset="5668">9053 1625 1433 0,'0'0'499'0,"0"0"-270"16,0 0 42-16,0 0-36 15,0 0-40-15,0 0-23 16,0 0-130-16,190-38 6 15,-133 74 6-15,-1 6-8 16,-12 5-4-16,-15-1-33 16,-19-1 15-16,-10-6 17 0,0-6-40 15,-25-3 10 1,-23-6-9-16,-2-8 7 0,-5-7-2 16,8-6-7-16,13-3-4 15,9 0-2-15,15 0-15 16,10 0-3-16,0 0-16 15,0 14-14-15,28 7 54 16,13 9-12-16,3 14 12 16,7 5 0-16,-4 10-2 15,0 6 2-15,-8 2 17 16,-5-6 2-16,-8-1 67 16,-8-5-55-16,-11-12 0 15,-7-9 22-15,0-9-35 16,-25-11 10-16,-19-12-9 15,-19-2-18-15,-1 0-2 0,-9-12-76 16,4-43-125-16,16 4-335 16,25-1-531-16</inkml:trace>
  <inkml:trace contextRef="#ctx0" brushRef="#br0" timeOffset="5935">9786 1439 2232 0,'0'0'252'0,"0"0"-102"16,0 0 169-1,171 196-64-15,-124-100-112 0,-7 20-59 16,-6 11-43-16,-8 8 35 15,-23 0-67-15,-3-8-8 16,0-5-1-16,-12-15-78 16,-49 6-128-16,2-32-435 15,-7-24-692-15</inkml:trace>
  <inkml:trace contextRef="#ctx0" brushRef="#br0" timeOffset="6565">4710 20 1662 0,'0'0'290'0,"0"0"-179"16,0 0 100-16,0 0 66 16,0 0-130-16,0 0-51 15,237-22 16-15,-188 51-36 16,-17 8-7-16,-13 3-51 15,-19 9-11-15,0 0 40 16,-41 7-47-16,-18 2 0 16,-9-2-2-16,-28 10-65 15,23-17-190-15,12-12-459 0</inkml:trace>
  <inkml:trace contextRef="#ctx0" brushRef="#br0" timeOffset="6734">4656 1166 2611 0,'0'0'296'0,"0"0"-296"15,0 0-155-15,0 0-787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4:32.83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712 600 1179 0,'0'0'346'15,"0"0"-213"-15,0 0-3 16,0 0 88-16,0 0 7 16,0 0-62-16,-34-78-10 15,34 67-5-15,0 5 24 16,0 6-63-16,0 0-24 16,0 17-26-16,0 35 4 15,0 30 54-15,0 24-61 16,0 18 3-16,0 10-2 15,-10 0-48-15,-5-5 16 16,-4-14-24-16,6-11 0 0,1-18 31 16,2-14-31-16,1-24-1 15,6-14 3-15,3-18-2 16,0-11-2-16,0-5-5 16,0-18 6-16,8-32-12 15,9-22 12-15,9-19 0 16,-4-18 4-16,-7-10-3 15,-5-14-2-15,-5-2 0 16,-1 8 1-16,-1 12-3 16,0 25 3-16,1 27 0 15,-1 32 21-15,9 18-21 16,7 13 5-16,9 3 1 16,13 43-6-16,13 17 51 15,9 22-42-15,-3 14 1 16,10 6 34-16,-4 5-32 0,0-1-12 15,0-5-3-15,-9-2 3 16,-3-6 18-16,-10-11-18 16,-3-10 0-16,-12-16 11 15,-7-17-10-15,-7-14-2 16,-12-22-4-16,-3-6 5 16,0-13 35-16,0-39-35 15,0-27 0-15,0-23 2 0,0-23 8 16,-3-38-10-1,-9 8 0-15,-2-2 0 0,-1 16 12 16,9 49-12-16,-3 13 0 16,6 33-14-16,3 30-19 15,0 16-78-15,47 19-85 16,12 21-265-16,-5 2-377 0</inkml:trace>
  <inkml:trace contextRef="#ctx0" brushRef="#br0" timeOffset="448">2370 810 2154 0,'0'0'462'0,"0"0"-311"0,0 0 143 15,0 0-42-15,0 0-134 16,0 0-57-16,0 0-1 16,-153-35-4-16,103 76 14 15,-3 16-34-15,6 10-4 16,0 10 11-16,14 8-42 16,8 3 12-16,13 2-13 15,12-6 0-15,0-2 0 16,41-6 0-16,18-7 0 15,10-10-2-15,14-15-17 16,9-19-1-16,2-18-11 16,-2-7 17-16,-8-21-4 0,-15-34 15 15,-18-14 3-15,-19-16-6 16,-20-16 17-16,-12-14-4 16,-8-11-7-16,-36 5 1 15,-7 6 20-15,-3 20-21 16,-5 27-17-16,8 27 16 15,4 29-119-15,-7 19-117 16,13 32-444-16,9 10-397 0</inkml:trace>
  <inkml:trace contextRef="#ctx0" brushRef="#br0" timeOffset="2015">110 2244 1874 0,'0'0'476'0,"0"0"-359"16,0 0 165-1,0 0 6-15,0 0-146 0,0 0-67 16,0 0-22-16,29 0-13 16,11 0 59-16,18 0-63 15,20 0 13-15,11 0 7 16,21 0-8-16,19 0-5 15,38 19-16-15,45 4 9 16,35 11 26-16,11-5-62 16,-16-6 12-16,-24-11-11 15,-16-7 5-15,-31-5 9 16,-29 0-9-16,-32 0-4 16,-19 0 22-16,4 0-24 0,-1 0-1 15,-7-5 0 1,-18 2 1-16,-22-3 31 0,-10 1-25 15,-8-3 8-15,-3 2 19 16,-4-8-33-16,0 1 12 16,3-7-12-16,0-6 0 15,-3-8 15-15,0-4-15 16,-7-8 0-16,-4-13-6 16,-3-17-17-16,-5-15 1 15,1-17-28-15,-1-25-14 16,-3-33 28-16,0-45-42 15,0 18 7-15,0 19 46 16,-10 34-25-16,-12 44 35 16,0 0 6-16,-8 10 9 15,1 16 2-15,4 24-2 0,6 12 0 16,5 15 19-16,6 2-17 16,1 12-3-16,7 1 1 15,0 4 0-15,0 0 5 16,0-3-5-16,0-1 0 15,0-4-2-15,-3-4 8 16,3-7-12-16,-4-8 6 16,-4-1 0-16,1-9 0 15,-6 2 0-15,-3 1 0 16,-2 5-16-16,-4 5 16 16,-4 1 0-16,-2 7-17 15,-1 0 17-15,-5 6-18 0,2 3 18 16,-2 5 0-16,-1 2-12 15,-6 0 12-15,-6 0 0 16,-7 11-15-16,-6 13 15 16,-9-1-10-16,-7 1 10 15,-9-2-36-15,-1 1 35 16,-5-4-41-16,-7-2 31 16,-5-7-19-16,1-3 30 15,1-7-17-15,-6 0 17 16,2 0-9-16,-5 0-6 15,0-7 15-15,5-3 0 16,-1 0-12-16,11 3 12 16,7 4-2-16,16 2 2 15,11 1 0-15,8 0-1 16,11 0 2-16,5 0-2 0,8 0 1 16,0 0 0-1,7 0 8-15,-5 0-8 0,7 0-5 16,-7 0 5-16,1 1 1 15,1-1 8-15,-4 0-9 16,4 3 0-16,3-3 16 16,3 0-16-16,1 0 0 15,1 0 0-15,-2 0 0 16,1 0 8-16,-1 0-8 16,2 0 0-16,-2-4 8 15,1-1-8-15,-1 2-7 16,1 3 7-16,4 0 0 15,-4 0 4-15,7 0-3 0,-4 19-1 16,3 10 15 0,6 5-14-16,-1 9-1 0,-5 5 0 15,5 13 2-15,0 4 32 16,-4 10-28-16,0 10 3 16,0 5 24-16,0 4-31 15,0 4 13-15,0 1-5 16,1 2-8-16,-2 2 46 15,6-5-39-15,-3-3 0 16,3-6 27-16,2-2-35 16,4-4 17-16,0-5-18 15,0-5 1-15,-3-4 31 0,3-4-31 16,-4-2-1 0,-1-4 43-16,-1-8-28 0,2-1-6 15,4-7-9-15,-3-6 6 16,3-8 5-16,0-6-11 15,0-2 0-15,0-10 7 16,0-3-5-16,-4-4-3 16,4 1 1-16,-3-2-5 15,-5 1-5-15,1-1-38 16,0-3-32-16,2 0-5 16,2-3-269-16,-1-21-1038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5:33.9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497 214 1614 0,'0'0'330'16,"0"0"-188"-16,0 0 94 15,0 0 28-15,0 0-43 16,-52 0-108-16,52 16-74 0,0 17 29 16,0 16-21-1,0 19 16-15,0 18 35 0,12 12-47 16,-5 7-11-16,-4 0 6 15,-3 0-38-15,0-3 44 16,0-10-52 0,0-7 0-16,0-12 7 0,0-12-6 15,0-7-1-15,0-12-6 16,0-7-75-16,0-8-57 16,0-17-231-16,0-10-337 15,0 0-179-15</inkml:trace>
  <inkml:trace contextRef="#ctx0" brushRef="#br0" timeOffset="361">0 477 1756 0,'0'0'343'0,"0"0"-134"16,0 0-15-16,0 0 7 15,0-175 7-15,44 129-130 16,15 0-36-16,14 0-11 16,10 5 9-16,8 13 29 15,7 9-43-15,2 8-8 16,2 11 18-16,-4 0-36 16,-4 30 16-16,-12 16-16 0,-22 6 0 15,-19 11 15-15,-26 2-6 16,-15 7-9-16,-22 5 32 15,-40-2-24-15,-18-7-2 16,-11-5-6-16,-7-12 0 16,6-11 8-16,15-10-8 15,16-18-12-15,20-7 5 16,38-5-80-16,3-17-162 16,7-13-525-16</inkml:trace>
  <inkml:trace contextRef="#ctx0" brushRef="#br0" timeOffset="644">1977 20 2328 0,'0'0'325'16,"0"0"-132"-16,0 0-95 15,-230 12 64-15,154 46-27 16,-5 45-62-16,1 54 6 16,15 52-68-16,24 13-4 15,27-35 11-15,14-50-16 16,0-47 5-16,17-21-7 16,17 8-13-16,13 0-28 0,45 8-156 15,-9-25-366-15,-6-28-452 16</inkml:trace>
  <inkml:trace contextRef="#ctx0" brushRef="#br0" timeOffset="1075">2170 1585 1940 0,'0'0'267'0,"0"0"-205"15,0 0 117-15,0 0 63 16,0 0-71-16,0 0-86 16,0 0-79-16,142-181 3 15,-91 96-9-15,0-14 0 16,1-11 9-16,-5-19-9 15,-4-6 0-15,1 2 9 16,0 3-7-16,0 19-2 16,0 30 16-16,0 27-2 15,3 35 35-15,0 19-49 16,4 19 0-16,0 49 105 16,-1 17-30-16,-2 19-19 15,-4 15-13-15,-7 1-30 16,-1-2 47-16,1-10-60 0,-5-9 0 15,-7-17-14-15,-6-16 11 16,-4-10-91-16,-12-8-126 16,-3-14-265-16,0-11-234 0</inkml:trace>
  <inkml:trace contextRef="#ctx0" brushRef="#br0" timeOffset="1255">2392 1100 892 0,'0'0'1613'0,"0"0"-1406"15,0 0-155-15,0 0 12 16,0 0 38-16,216-4-102 16,-42-9-38-16,-16 3-217 15,-20-4-399-15</inkml:trace>
  <inkml:trace contextRef="#ctx0" brushRef="#br0" timeOffset="1630">3833 236 2331 0,'0'0'542'15,"0"0"-443"1,0 0-54-16,0 0 74 0,0 0 31 16,-16 220-92-16,16-105-37 15,0 13-15-15,0 3-6 16,12-1 39-16,17-4-39 16,12-11 0-16,6-17 8 15,10-19-7-15,3-16-2 16,1-23-1-16,-2-26-40 15,3-14 32-15,-4-12-48 16,4-41 52-16,-4-26-6 16,-7-18 13-16,-7-15-1 15,-14-16 0-15,-20-7 1 0,-10 7 11 16,0 13-12-16,0 20-15 16,-15 24-81-16,1 25-355 15,11 22-431-15</inkml:trace>
  <inkml:trace contextRef="#ctx0" brushRef="#br0" timeOffset="2336">5277 410 2242 0,'0'0'365'0,"0"0"-262"15,0 0 86-15,-52 223-12 16,45-119-87-16,7 9-59 0,0 0 2 16,0-3-33-16,0-10 6 15,12-16-6-15,-2-19 0 16,-3-18-15-16,-7-17-51 16,0-19-9-16,0-11 56 15,0 0-50-15,-17-25-19 16,-9-29 66-16,-1-13-14 15,-2-22 21-15,4-16 14 16,3-14 1-16,9-9 18 16,4-3-18-16,9 8 0 15,0 17 24-15,34 23-24 16,17 31 33-16,15 29-33 0,10 20 1 16,7 3 51-1,1 33-51-15,-4 16-1 0,-6 13 43 16,-20 1-32-16,-10-1 17 15,-18-2 2-15,-23-8-18 16,-3-10 36-16,-10-5-41 16,-38-9-5-16,-7-9 32 15,-11-7-33-15,5-6 5 16,2-6-6-16,15 0 0 16,15 0 18-16,19-4-18 15,10-5-20-15,0 1-1 16,17 8-43-16,32 0 44 15,15 0 4-15,9 27 16 0,8 19-18 16,-2 15 18-16,2 6 0 16,-4 12 5-16,-8-4 3 15,-15-2 12-15,-13-11 7 16,-23-7 6-16,-18-12 48 16,0-3-54-16,-47-10 3 15,-22-8 22-15,-19-8 14 16,-14-5-15-16,-11-6-30 15,-1-3-3-15,10 0 6 16,7-5-24-16,21-16-1 16,19-5-38-16,31-25-90 15,18 7-198-15,8-6-549 0</inkml:trace>
  <inkml:trace contextRef="#ctx0" brushRef="#br0" timeOffset="2649">5899 0 2388 0,'0'0'277'0,"0"0"-224"15,0 0-51-15,0 0 228 16,212 196-79-16,-140-100-60 15,10 20 7-15,1 11-48 0,1 7 7 16,-8 11-12-16,-13-5-19 16,-23-3 16-16,-18-8-42 15,-22-8 0-15,-5-5 24 16,-45-13-24-16,-8-14-9 16,-8-15-36-16,0-18-50 15,15-17-14-15,23-33-235 16,9-6-407-16,19 0-806 0</inkml:trace>
  <inkml:trace contextRef="#ctx0" brushRef="#br0" timeOffset="2842">7562 975 2264 0,'0'0'368'15,"0"0"-269"-15,194-29-87 16,-118 24 3-16,-10 5 14 16,-5 0-29-16,5 18-156 15,-15 4-305-15,-14 1-183 0</inkml:trace>
  <inkml:trace contextRef="#ctx0" brushRef="#br0" timeOffset="3006">7464 1486 2581 0,'0'0'367'0,"0"0"-262"0,0 0 75 16,0 0-93-16,230-3-63 16,-88-7-24-16,-19 4-347 15,-13 3-877-15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5:38.0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94 585 1527 0,'0'0'306'16,"0"0"-192"-16,0 0 2 15,0 0 104-15,0 0 30 16,0 0-85-16,0 0-99 15,-12-31-48-15,12 103 127 16,0 34-72-16,0 22-43 16,9 14 21-16,-3 2-38 0,-6-6 8 15,0-20-21 1,0-16 1-16,0-24 8 0,0-22-9 16,0-13 0-16,0-24 9 15,0-12-3-15,0-7 7 16,0-7-10-16,0-35 8 15,0-17 2-15,-6-20-13 16,-3-20 0-16,-1-14 2 16,-5-18-2-16,1-9-1 15,-4-4 0-15,6-7 1 16,2 10-9-16,10 12 9 16,0 22-14-16,10 28 13 0,34 29-11 15,15 25 11 1,17 18-16-16,12 7 17 0,17 16 5 15,5 22-5 1,0 11-17-16,-5 2 17 0,-14 1 0 16,-18 6-2-16,-23-4 2 15,-31 2 0-15,-19 0 28 16,-25 6-27-16,-55 1 17 16,-23-1-18-16,-17-3 8 15,-4-9-17-15,8-15 0 16,21-7-6-16,29-17-29 15,37-11-202-15,21-9-287 16,8-18-561-16</inkml:trace>
  <inkml:trace contextRef="#ctx0" brushRef="#br0" timeOffset="281">1709 293 901 0,'0'0'1360'0,"0"0"-1163"16,0 0-93-16,-230 175 90 16,151-68 35-16,-3 43-27 15,16 2-124-15,12 5-42 16,22 3 17-16,24-27-52 0,8 6 13 15,0-13-14 1,47-18-15-16,19-24-50 0,51-19-185 16,-14-27-390-16,-13-22-509 15</inkml:trace>
  <inkml:trace contextRef="#ctx0" brushRef="#br0" timeOffset="820">2189 802 1698 0,'0'0'398'15,"0"0"-261"-15,0 0-59 16,-86 212 164-16,56-132-23 15,4 1-80-15,1-2-66 16,3-11-55-16,0-5 6 16,5-10-7-16,-1-15-16 15,6-10 28-15,8-16-27 16,4-8-2-16,0-4 30 16,0 0 4-16,0-39 13 15,4-21-47-15,21-22 9 16,5-17 14-16,3-22-23 15,4-13 0-15,-2-8-9 0,3 5 18 16,-3 6-18-16,2 19 9 16,-5 20 0-16,-1 28 37 15,-6 15-37-15,1 21 1 16,-8 15 61-16,2 13-47 16,8 0 15-16,-3 29-2 15,4 27 7-15,3 21 44 16,-7 14-73-16,1 14-4 15,-4 6 50-15,-7 5-46 16,3 2 10-16,-4-4-16 16,1 1 0-16,0-7 5 15,-1-10-5-15,1-12-69 16,-5-14-15-16,-5-6-130 16,-5-20-370-16,0-17-336 0</inkml:trace>
  <inkml:trace contextRef="#ctx0" brushRef="#br0" timeOffset="1002">1909 1135 2652 0,'0'0'357'15,"0"0"-245"-15,0 0-74 16,0 0 25-16,216 11-63 0,-45-8-33 15,-26 2-268 1,-9-5-639-16</inkml:trace>
  <inkml:trace contextRef="#ctx0" brushRef="#br0" timeOffset="1323">2908 204 2215 0,'0'0'341'16,"0"0"-280"-16,0 0 75 0,0 0 62 15,0 0-56-15,223 191-82 16,-153-77-33-16,-6 21 48 15,-1 11 1-15,-16 13-41 16,-15-5 23-16,-13-3-41 16,-19-13-2-16,0-14-15 15,-29-15-12-15,-18-17 11 16,-1-18-164-16,4-23-215 16,16-25-408-16,12-23-1204 0</inkml:trace>
  <inkml:trace contextRef="#ctx0" brushRef="#br0" timeOffset="1507">3987 1259 1908 0,'0'0'493'16,"0"0"-430"-16,249 0 70 15,-148 0-23-15,-3 0-80 16,-10 21-30-16,-11-5-49 15,-12-2-178-15,-17-7-254 16,-26-7-1391-16</inkml:trace>
  <inkml:trace contextRef="#ctx0" brushRef="#br0" timeOffset="1681">4163 962 2090 0,'0'0'539'0,"0"0"-469"15,0 0 156-15,7 215-59 16,12-112-26-16,-1-1-111 16,4 6-29-16,-8 1-1 15,-3 25-147-15,-4-25-504 16,-7-20-1651-16</inkml:trace>
  <inkml:trace contextRef="#ctx0" brushRef="#br0" timeOffset="2420">5679 447 1758 0,'0'0'522'0,"0"0"-488"15,0 0 27-15,-4 236 142 16,4-57-42-16,0-4-41 15,0-18-23-15,0-29-81 16,0-35 13-16,0-4-25 16,4-1-2-16,-4-22 16 0,0-24-17 15,0-22-1 1,0-20 28-16,0-3-16 0,0-43 6 16,-17-23-18-16,1-23 0 15,-2-38 12-15,1-45-12 16,5-37 0-16,9 9 21 15,3 44-19-15,0 47 1 16,0 46-3-16,32 8 0 16,12 8 9-16,22 18-9 15,13 28-2-15,24 4-5 16,6 33 14-16,1 23-14 16,-4 9 7-16,-20 4 0 15,-20 0 28-15,-32 0-28 16,-30-3 0-16,-13 0 33 0,-60-6-1 15,-33 0-16-15,-21-10-16 16,-6-8-7-16,6-9-4 16,25-17-40-16,35-16-140 15,31-3-129-15,29-26-422 0</inkml:trace>
  <inkml:trace contextRef="#ctx0" brushRef="#br0" timeOffset="2676">6962 286 2054 0,'0'0'568'0,"0"0"-514"16,0 0 53-16,-142 191 116 15,85-74-36-15,-3 25-65 16,16 8-54-16,12 8-9 15,22-4-28-15,10-9-31 16,0-14 8-16,48-17-8 16,12-19-54-16,17-22-99 15,36-30-211-15,-15-24-432 16,-17-19-1198-16</inkml:trace>
  <inkml:trace contextRef="#ctx0" brushRef="#br0" timeOffset="3320">7400 578 2192 0,'0'0'320'16,"0"0"-221"-16,4 177 141 16,2-62-59-16,3 14-62 15,1-2-66-15,2-8-38 16,-2-18 58-16,5-16-73 15,-5-26 6-15,-1-20 8 16,-6-15-14-16,-3-19-1 16,0-5-12-16,0-14 5 15,-18-33-1-15,-1-19-19 16,-3-19-8-16,3-16 22 16,3-15-22-16,4-9 27 0,8-7-9 15,4 2 18-15,0 10-12 16,0 13 12-16,26 25 0 15,11 35 3-15,10 22-2 16,7 25-2-16,12 0-5 16,4 39 6-16,-1 11-5 15,-12 3 5-15,-13 3 0 16,-15-8 18-16,-20 2 1 16,-9-8 19-16,-19-2-14 15,-32-8-18-15,-8-5 25 0,-2-7-31 16,2-11 0-1,8-2 1-15,14-7 0 0,20 0 11 16,12 0-12-16,5 0-20 16,22 9-14-16,25 8 1 15,19 13 25-15,7 12-2 16,5 14 10-16,-2 13-6 16,-7 9 12-16,-8 5 3 15,-17-1 33-15,-13-7-9 16,-25-3 25-16,-6-13-4 15,-18-2-18-15,-36-12 30 16,-16-6-44-16,-14-12 1 16,-7-6 1-16,-1-16-18 15,6-5-12-15,13 0-18 16,11-17-87-16,29-48-78 0,18 5-512 16,15-5-751-16</inkml:trace>
  <inkml:trace contextRef="#ctx0" brushRef="#br0" timeOffset="3582">7958 0 2119 0,'0'0'366'15,"0"0"-246"-15,0 0 68 16,230 194 70-16,-147-95-73 15,-2 18-34-15,-1 22-85 16,-1 28-42-16,-19-11 33 0,-20 9-38 16,-18-4 1-16,-22-28-20 15,0 12 6-15,-44-5-12 16,-18-19-9-16,-8-14-92 16,-2-17-125-16,21-29-498 15,17-27-672-15</inkml:trace>
  <inkml:trace contextRef="#ctx0" brushRef="#br0" timeOffset="3759">9448 1166 2631 0,'0'0'381'0,"0"0"-266"16,296-47-79-16,-150 33-36 15,58 7-22-15,-33 3-528 16,-20-1-746-16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5:42.50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125 406 1765 0,'0'0'234'16,"0"0"-140"-16,0 211 40 15,0-94 79-15,0 13-33 16,-7 12-1-16,4-2-45 16,-1-14-105-16,1-14-4 15,0-28-8-15,3-21-10 16,-5-23 4-16,-2-27-10 15,0-13-1-15,-5-7 38 16,2-49-38-16,-5-28-28 16,1-49 12-16,2-53 16 0,12-47-8 15,0-10 8-15,0 40 0 16,0 58-1-16,16 68-3 16,9 24-2-16,7 9 6 15,19 20 0-15,23 19 15 16,13 5-14-16,11 46-1 15,12 26 17-15,-4 10-4 16,-8 5-13-16,-22-1 2 16,-22-4 0-16,-26-2 49 15,-28-8-32-15,-16-7 7 16,-53-5 4-16,-29-8-30 16,-19-5-1-16,-3-15-40 15,7-9-20-15,21-15-50 16,33-8-150-16,30-21-349 15,26-12-873-15</inkml:trace>
  <inkml:trace contextRef="#ctx0" brushRef="#br0" timeOffset="320">1471 0 1562 0,'0'0'261'16,"0"0"-156"-16,0 0 103 0,-189 58 21 16,138 1-70-16,4 16-26 15,6 24-81-15,0 16 57 16,1 39 36-16,1 37-51 15,5-11-9-15,12-21-32 16,9-26-25-16,13-34 8 16,0-2-36-16,10 2-12 15,34-17-66-15,40-19-110 16,-11-22-187-16,-4-16-344 0</inkml:trace>
  <inkml:trace contextRef="#ctx0" brushRef="#br0" timeOffset="802">1551 1489 1724 0,'0'0'180'16,"0"0"-168"-16,0 0 177 0,0 0 71 16,0 0-196-16,0 0-52 15,0 0-12-15,113-238 0 16,-66 145 4-16,9-16-4 15,-2-13 0-15,0-9 3 16,-3-3 3-16,2 4 1 16,-15 7 26-16,0 27 21 15,-6 30 115-15,-7 38-81 16,6 28-34-16,-3 12 55 16,4 56-10-16,2 23 18 15,-2 26-50-15,-3 18-28 16,5 10 30-16,-2-1-62 15,5-2-6-15,-1-11 26 16,4-21-27-16,-7-14-8 0,-8-24-129 16,-13-14-217-16,-12-18-370 15,0-20-1288-15</inkml:trace>
  <inkml:trace contextRef="#ctx0" brushRef="#br0" timeOffset="981">1745 1073 1520 0,'0'0'1017'0,"0"0"-956"0,0 0-48 16,0 0 2 0,284-18 6-16,-110 18-21 0,-23 0-251 15,-12 4-137-15</inkml:trace>
  <inkml:trace contextRef="#ctx0" brushRef="#br0" timeOffset="1364">3254 1630 2015 0,'0'0'482'16,"0"0"-361"-16,0 0 105 15,0 0-42-15,-161-191-40 0,126 113-121 16,4-11-22-16,9-16 4 16,12-10-5-16,10-6-30 15,0-11-27-15,15 1 34 16,24 4 11-16,8 11-29 16,16 25-4-16,6 25 45 15,8 29-21-15,14 28 21 16,0 9-15-16,7 24 15 15,-3 29 32-15,-7 14-31 16,-12 15 15-16,-10 14 48 16,-15 5-34-16,-14 8 33 15,-15 1-9-15,-9-1-12 16,-4-6 23-16,-9-12-65 16,0-12 7-16,0-13-16 15,0-11-82-15,13-12-162 0,13-14-242 16,1-12-481-16</inkml:trace>
  <inkml:trace contextRef="#ctx0" brushRef="#br0" timeOffset="2138">4954 520 150 0,'0'0'2127'0,"0"0"-1853"16,0 0-204-16,0 0 155 0,0 0-7 16,0 0-107-16,0 0-54 15,-22 152 15-15,18-87-42 16,4 11 22-16,-5 2-19 16,2 11-24-16,-1-2 48 15,1 1-40-15,0-11-1 16,3-5 5-16,0-9-21 15,0-17 0-15,0-10-1 16,0-12 1-16,0-12 0 16,0-8 0-16,0-4 0 15,0 0-8-15,0-31-23 16,0-14-26-16,0-17 3 16,0-17-24-16,0-19 15 0,0-14-30 15,3-17 11-15,0-8 45 16,1-7-80-16,8 3 62 15,-2 17 37-15,8 22 18 16,1 34 33-16,10 27 14 16,11 29-20-16,8 12 12 15,12 12-13-15,6 31 6 16,0 13-20-16,0 10-3 16,-8 2 29-16,-2 0-31 15,-17 1-4-15,-9-1 47 16,-16-10-26-16,-14-6-6 15,0-8 1-15,-33-13-18 16,-22-7 38-16,-6-7-39 0,-9-15-6 16,4-2 5-16,12 0-20 15,14 0 21 1,14 0-1-16,20-7 1 0,6 7-23 16,0 0 8-16,16 0-39 15,22 19 53-15,9 18 0 16,7 13 1-16,5 8-14 15,-5 11 14-15,1 11 20 16,-11-1-19-16,-4-4 14 16,-14-3 27-16,-11-9 3 15,-15-11 1-15,0-10-4 16,-26-5-5-16,-33-11 31 16,-14-10-55-16,-15-7-2 0,-3-6-11 15,5-3 1 1,1 0-2-16,16-5-50 0,18-38-89 15,19 6-158 1,17-2-598-16</inkml:trace>
  <inkml:trace contextRef="#ctx0" brushRef="#br0" timeOffset="2455">5638 5 2111 0,'0'0'258'0,"0"0"-200"0,0 0 30 15,234 151 158-15,-146-45-40 16,13 51-67-16,19 50-21 15,12 49-41-15,-8 3 15 16,-30-19-26-16,-39-37-24 16,-47-33 11-16,-8-22-53 15,-30-24-11-15,-18-25 10 16,-63 29-111-16,11-23-266 16,-2-8-953-16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5:47.57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92 17 1227 0,'0'0'488'16,"0"0"-272"-16,0 0 109 16,0 0 30-16,0 0 7 15,0 0-166-15,-44 0-64 0,44 0-18 16,0 0-41-16,0 0-5 15,6 0-41-15,35 0-26 16,20 0 32-16,24 0-32 16,9 0-2-16,4 0-37 15,0 0-91-15,19 0-121 16,-26-8-440-16,-21-1-284 0</inkml:trace>
  <inkml:trace contextRef="#ctx0" brushRef="#br0" timeOffset="221">0 459 2304 0,'0'0'608'0,"0"0"-560"16,0 0 105-16,0 0-2 15,0 0-52-15,215 3-29 16,-120-3-70-16,47 0-10 16,-19 0-197-16,-16 0-623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5:52.56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 2652 0,'0'0'472'16,"196"0"-472"-16,-72 0 0 0,18 0-6 16,34 0-67-16,-34 10-557 15,-26 0-921-15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5:51.2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59 226 1480 0,'0'0'1005'16,"0"0"-886"-16,3 180-57 15,-3-78 165-15,0 16 35 16,0 3-151-16,0-2-71 16,0-15 12-16,0-12-40 0,0-13 6 15,0-17-18-15,0-16 0 16,0-12 5-16,0-22-5 15,0-12-14-15,0 0-2 16,0-19 5-16,-7-32-21 16,-5-16-9-16,2-15 20 15,-2-21 14-15,2-16-22 16,4-11-3-16,6-11 31 16,0-4-31-16,0 10 11 15,10 18 0-15,27 25 21 16,14 33-1-16,10 31 1 15,16 28 0-15,10 8 9 16,4 44-8-16,0 14 12 0,1 13-5 16,-8 8 11-16,-11 4 65 15,-26-3-78-15,-28 1 0 16,-19-7 15-16,-19-7-4 16,-43-12-17-16,-11-10-30 15,-3-22-57-15,-12-24-66 16,22-7-333-16,15 0-280 0</inkml:trace>
  <inkml:trace contextRef="#ctx0" brushRef="#br0" timeOffset="266">1503 176 2011 0,'0'0'479'0,"0"0"-394"16,0 0-54-16,-201 161 181 15,121-62 40-15,2 19-109 16,9 12-83-16,22 2 25 16,21-1-73-16,26-9-11 15,0-11-1-15,31-13-19 16,30-11-129-16,62-22-234 15,-9-20-394-15,-11-25-648 0</inkml:trace>
  <inkml:trace contextRef="#ctx0" brushRef="#br0" timeOffset="881">1907 347 2295 0,'0'0'366'0,"0"0"-275"16,0 0-66-16,0 220 157 15,0-113-64-15,0-1-58 16,0-4-1-16,0-14-58 16,0-19-1-16,0-20 22 15,-3-15-21-15,-9-17 4 0,-5-17-5 16,-1 0-24-1,-8-21 23-15,8-28-47 0,-1-18 12 16,12-13-12-16,7-18-23 16,0-12-1-16,4-2 18 15,21 7 12-15,7 10 41 16,9 20-47-16,-1 26 29 16,4 26 12-16,4 23-8 15,-1 0 1-15,-8 36 1 16,-5 13 13-16,-9 6 39 15,-15 6-17-15,-10-9 14 16,0-6-6-16,0-10-8 16,-20-10 1-16,-7-13-23 0,-2-7 10 15,4-6 10-15,6 0-8 16,9 0-2 0,10-6-2-16,0-2 17 0,7 6 11 15,30 2-36-15,10 0 0 16,14 30 7-16,5 22 5 15,3 10-4-15,-3 10 17 16,-8 5 3-16,-14 0 32 16,-14-4-40-16,-23-8 26 15,-7-5 17-15,-12-8-57 16,-38-8 21-16,-16-15-27 16,-17-13 8-16,-9-16-11 15,1 0 3-15,6-10-84 0,3-55-114 16,22 2-256-16,22-3-359 15</inkml:trace>
  <inkml:trace contextRef="#ctx0" brushRef="#br0" timeOffset="1130">2457 173 2116 0,'0'0'275'16,"0"0"-149"-16,0 0 84 16,249 252 59-16,-180-138-27 15,-7 17-125-15,-7 2-51 0,-15 0-47 16,-14 0 1-16,-13-12 19 16,-13-7-39-16,0-8-15 15,-32-11-36-15,-5-7-171 16,5-25-415-16,13-27-609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5:50.5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0 262 1677 0,'0'0'367'0,"198"0"-220"15,-78 0-8-15,12 10-102 16,-2 3-37-16,-28 0-207 16,-36-3-272-16</inkml:trace>
  <inkml:trace contextRef="#ctx0" brushRef="#br0" timeOffset="204">19 0 1807 0,'0'0'481'16,"0"0"-433"-16,0 0 151 15,0 0 0-15,76 238-38 16,-54-142-72-16,0 0-67 16,-3 2-7-16,-4-10-15 15,7 21-148-15,-5-28-192 16,1-19-426-16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5:49.42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143 343 1337 0,'0'0'343'0,"0"0"-211"16,0 0-23-16,0 0 115 0,0 0-8 15,0 0-59-15,-20 31-103 16,20 41 29-16,0 28 35 16,0 14-67-16,0 10-18 15,0-2 20-15,-9-8-38 16,-4-11 5-16,1-18-20 15,-2-19 0-15,2-17 20 16,2-20-20-16,2-19 0 16,4-10 19-16,1-10 7 15,-4-38-26-15,4-22-2 16,-6-19 2-16,6-19-12 16,0-17 12-16,3-15 0 15,-4-9-1-15,4 3 1 0,0 8 0 16,0 19-12-1,29 27 12-15,15 27-21 0,13 30 21 16,16 33-25-16,8 2 19 16,7 33-4-16,-1 23 9 15,-3 16-4-15,-11 3 5 16,-22 6-15-16,-26 3 15 16,-25-2-1-16,-10-3-29 15,-53-4 30-15,-25-6 8 16,-13-17-8-16,-4-12 0 15,2-24-6-15,23-11 6 16,24-5-25-16,56-49-153 0,0-2-355 16,38-3-584-16</inkml:trace>
  <inkml:trace contextRef="#ctx0" brushRef="#br0" timeOffset="230">1448 0 1991 0,'0'0'383'0,"0"0"-264"16,0 0-17-16,-246 197 86 16,173-82-12-16,7 16-96 15,22 10 0-15,22 7-80 16,22-7 0-16,0-16-8 0,47-14-20 15,63-6-186-15,-12-33-315 16,-6-22-337-16</inkml:trace>
  <inkml:trace contextRef="#ctx0" brushRef="#br0" timeOffset="546">1464 1214 675 0,'0'0'982'0,"0"0"-773"16,0 0-175-16,0 0 8 15,0 0 36-15,160-249-43 0,-102 148-16 16,1-18 0-16,-5-3 47 16,-10 4 81-16,-3 14-27 15,-12 25 42-15,-8 23-3 16,-2 33-30-16,-5 23-25 15,4 19-66-15,1 48 63 16,-1 20 3-16,-4 15-83 16,1 10-6-16,-5-4-5 15,2-6-10-15,-2-14-19 16,6-10-83-16,-6-14-145 16,-2-18-317-16,-8-19-403 0</inkml:trace>
  <inkml:trace contextRef="#ctx0" brushRef="#br0" timeOffset="721">1536 817 443 0,'0'0'1777'0,"0"0"-1518"16,0 0-208-16,0 0 7 15,256-13-28-15,-136 2-30 16,7 0-43-16,49-19-153 15,-34 4-199-15,-29-5-841 0</inkml:trace>
  <inkml:trace contextRef="#ctx0" brushRef="#br0" timeOffset="946">2489 88 1618 0,'0'0'487'16,"0"0"-398"-16,0 0 93 15,0 0 108-15,0 0-68 16,233 116-90-16,-147-47-61 16,2 13-18-16,-12 9 58 15,-13 11-63-15,-23 6-39 16,-23 4 32-16,-17-5-34 16,-10-4-7-16,-34-17-115 15,-13-7-162-15,9-27-275 16,11-23-500-16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14:09.23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452 648 1857 0,'0'0'580'0,"0"0"-518"0,0 0 63 16,-177 0 139-16,114 26-88 15,3 7-69-15,0 8-58 16,18 6-22-16,8-3 17 15,18 1-38-15,16-4-2 16,0-6-4-16,23-10-28 16,24-6-2-16,4-13-39 15,5-6-27-15,7-6-10 0,-1-30-23 16,-3-16 37 0,-4-17 8-16,-10-6 13 0,-5-17 39 15,-14-5 32-15,-10-2 8 16,-12-3 90-16,-4 12 27 15,0 12-2-15,0 22 10 16,-10 24-39-16,0 24 2 16,4 8-33-16,3 23-45 15,3 37 4-15,0 22-8 16,0 15-5-16,3 7 18 16,19 4-27-16,1-4-6 15,5-8 6-15,-3-10 0 16,1-8-9-16,0-15-54 15,4-15-33-15,2-22-6 16,5-19-64-16,5-7 62 0,4-27 20 16,4-24-8-16,-4-11 34 15,-1-6 1-15,-8 2 41 16,-9 2 16-16,-8 11 29 16,-14 13 108-16,-6 10 31 15,0 16-14-15,-20 11-32 16,-11 3-32-16,-9 9-40 15,4 29 39-15,-1 12-53 16,11 9 12-16,14 2 5 16,12-1-38-16,0-8-3 15,15-5-12-15,22-10-16 16,5-11 15-16,7-12-99 16,4-8-34-16,-1-6-4 0,7-12-332 15,-13-15-150 1,-16-5-295-16</inkml:trace>
  <inkml:trace contextRef="#ctx0" brushRef="#br0" timeOffset="183">903 422 1470 0,'0'0'673'0,"0"0"-524"16,0 0 16-16,0 0 60 15,0 0 10-15,0 0-139 16,0 0-72-16,85-113-2 15,-42 113-22-15,-4 0-86 16,-2 0-86-16,5 18-193 16,-8-4-224-16,-8-3-650 0</inkml:trace>
  <inkml:trace contextRef="#ctx0" brushRef="#br0" timeOffset="337">1376 132 1500 0,'0'0'321'16,"0"0"-89"-16,0 0-30 15,0 0 33-15,0 0-40 16,0 0-130-16,0 0-25 16,124 56-40-16,-124-15-26 15,0 0-43-15,-56 18-197 16,7-11-241-16,-10-10-719 0</inkml:trace>
  <inkml:trace contextRef="#ctx0" brushRef="#br0" timeOffset="489">217 361 2472 0,'0'0'191'0,"0"0"-191"16,213 27-100-16,-86-10-207 15,-2-3-604-15</inkml:trace>
  <inkml:trace contextRef="#ctx0" brushRef="#br0" timeOffset="1119">2966 748 1785 0,'0'0'384'16,"0"0"-220"-16,0 0 14 15,0 0 39-15,-176-61-61 16,113 61-62-16,4 0 6 16,0 26-43-16,10 13 3 15,7 7-26-15,16 3-23 16,15 7 4-16,11-2-15 15,0-7-13-15,34-9 12 16,8-7-63-16,14-17-15 16,2-14-47-16,4 0-65 15,1-39 5-15,-4-19-25 0,-6-16 67 16,-10-12 110-16,-11-14 34 16,-10-3 0-16,-8-2 86 15,-11 5 56-15,-3 13 65 16,0 27-25-16,0 20-45 15,0 28 25-15,0 12-59 16,0 39-61-16,0 34-7 16,0 26 5-16,0 18 27 15,6 3-55-15,8 1-12 16,-1-14 0-16,3-21-6 16,3-15-72-16,1-16-130 15,0-26-368-15,-7-14-308 0</inkml:trace>
  <inkml:trace contextRef="#ctx0" brushRef="#br0" timeOffset="1294">2705 533 2067 0,'0'0'561'15,"0"0"-428"-15,0 0-104 16,0 0 15-16,192-21-7 15,-99 19-37-15,47 2-107 16,-22 6-387-16,-16 11-436 0</inkml:trace>
  <inkml:trace contextRef="#ctx0" brushRef="#br0" timeOffset="1534">3722 631 2307 0,'0'0'519'16,"0"0"-358"-16,0 0 19 15,-182-19-2-15,129 38-112 16,10 21-33-16,11 14-5 16,19 3-5-16,13 8-7 15,9-4-15-15,38-5-1 0,18-16 0 16,20-9-51-1,56-27-105-15,-18-4-296 0,-10 0-431 0</inkml:trace>
  <inkml:trace contextRef="#ctx0" brushRef="#br0" timeOffset="2291">5141 451 1960 0,'0'0'557'0,"0"0"-438"0,0 0 60 16,0 0 17-16,-201 12-4 15,153 20-116-15,5 12-28 16,14 6-23-16,9 5-24 16,17-1 24-16,3 0-25 15,6-8-34-15,26-10 18 16,11-10-68-16,7-14-39 16,2-12-94-16,1 0-26 15,-5-36 27-15,-5-8 16 16,-4-18 51-16,-5-8 99 15,-11-15 32-15,-4-10 18 0,-10-5 26 16,-6-1 45 0,-3 10 80-16,0 15 18 0,0 25 15 15,0 25 32-15,0 26-39 16,0 9-86-16,0 44-19 16,0 20-8-16,0 19 16 15,0 11-57-15,7 0-9 16,6-5 5-16,4-13-19 15,6-9 0-15,6-14-48 16,1-15-73-16,5-14-64 16,1-18-201-16,4-15-90 15,-4-4 276-15,-1-31 55 16,-8-15 94-16,-7 0 34 16,-14 3 17-16,-6 12 76 15,0 16 49-15,0 19 128 0,-3 0-57 16,-10 36-41-16,7 11 1 15,2 12-14-15,4 0-55 16,10-3-39-16,29-6-47 16,17-16 37-16,10-11-16 15,2-23-12-15,-6 0-11 16,-13-25 2-16,-13-15-1 16,-16-11 51-16,-20-2 35 15,0 0 8-15,-17 3-9 16,-25 6-68-16,-13 6-17 15,-4 11-42-15,-9 7-160 16,11 8-608-16,18 0-1382 0</inkml:trace>
  <inkml:trace contextRef="#ctx0" brushRef="#br0" timeOffset="2487">5860 0 2087 0,'0'0'553'0,"0"0"-416"16,0 0-35-16,0 0-16 15,0 0-6-15,0 0-30 16,0 0-50-16,154 93-59 16,-189-16-200-16,-11-14-430 0,-10-11-1262 15</inkml:trace>
  <inkml:trace contextRef="#ctx0" brushRef="#br0" timeOffset="2645">4878 197 2465 0,'0'0'0'16,"184"0"-251"-16,-80 6-77 15,1 9-1191-15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5:53.3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15 364 1724 0,'0'0'340'0,"0"0"-194"0,0 0-126 0,0 0 199 15,0 0 5-15,28 243-84 16,-23-129-49-16,-5 5-46 0,0-5-20 16,0-9 28-16,0-20-53 15,0-11 0-15,0-23 10 16,0-16-10-16,0-10-1 15,0-22 1-15,0-3 0 16,0-13 4-16,0-30-4 16,0-15-36-16,0-21 26 15,-8-20-8-15,1-16 10 16,0-16-16-16,4-7 24 16,3-3-1-16,0 7 1 15,0 21-7-15,13 25 7 16,25 34 15-16,12 23-6 0,13 27-9 15,17 4 0-15,7 27 21 16,8 25-15-16,-4 14-3 16,-11 6-1-16,-21 7 4 15,-30-2 12-15,-29 7-18 16,-12-6 1-16,-61-2 11 16,-25-3-12-16,-18-13-25 15,-5-13-62-15,15-15-13 16,20-29-33-16,30-3-204 15,27-3-318-15</inkml:trace>
  <inkml:trace contextRef="#ctx0" brushRef="#br0" timeOffset="241">1102 154 2031 0,'0'0'381'16,"0"0"-270"-16,0 0-71 16,0 0 135-16,-164 191 49 15,101-86-130-15,9 12-43 16,10 12 24-16,19-2-51 16,16 1-10-16,9-11-14 15,6-7-54-15,54 2-63 16,0-27-367-16,-3-23-240 0</inkml:trace>
  <inkml:trace contextRef="#ctx0" brushRef="#br0" timeOffset="577">1043 1325 1746 0,'0'0'310'0,"0"0"-207"16,0 0-23-16,51-167 27 16,-11 82 7-16,4-16-102 15,0-18 10-15,0-9 32 0,-8 1 2 16,1 14 35 0,-12 25-10-16,-6 25 29 0,-6 28 14 15,-1 25-81 1,-5 10-8-16,5 19-11 0,5 44 39 15,1 21 22-15,1 19-55 16,3 8-18-16,0 1 15 16,0-11-27-16,0-6-7 15,-5-13-70-15,1-14-44 16,-6-14-111-16,-5-17-279 16,-7-15-295-16</inkml:trace>
  <inkml:trace contextRef="#ctx0" brushRef="#br0" timeOffset="766">1065 847 2199 0,'0'0'308'0,"0"0"-166"16,0 0 71-16,208 3-102 15,-98 3-68-15,10-3-43 16,0 1-94-16,32-4-152 15,-35 0-319-15,-26-4-400 0</inkml:trace>
  <inkml:trace contextRef="#ctx0" brushRef="#br0" timeOffset="992">1897 0 1807 0,'0'0'332'0,"0"0"-206"16,0 0 16-16,0 0 85 16,186 126-58-16,-113-59-71 15,-4 20-23-15,0 4-67 16,-4 14 17-16,-18 6 47 16,-17 7-56-16,-23 8-16 15,-7 1-6-15,-66 30-80 16,-3-28-131-16,-7-25-509 0</inkml:trace>
  <inkml:trace contextRef="#ctx0" brushRef="#br0" timeOffset="1561">2973 362 1982 0,'0'0'278'0,"0"0"-257"0,0 0 66 15,0 0 208-15,-19 237-106 16,7-124-77-16,2 6-53 15,-2 1-7-15,5-7 2 16,7-19-54-16,0-12 9 16,0-19 3-16,0-18-11 15,0-18-2-15,0-18-7 16,0-9-1-16,0-7-1 16,0-38-25-16,0-21 12 15,0-22 22-15,0-22-26 16,0-13 9-16,-6-18-7 15,2-4-26-15,-1-1 50 16,5 9-11-16,0 27 12 0,15 28 14 16,23 28-5-1,12 32 9-15,16 22-18 0,14 3 0 16,8 43 31-16,-2 14-20 16,-1 9-10-16,-20 7 26 15,-14-5-18-15,-25 1 13 16,-26-3-11-16,-4-10-5 15,-50-6 34-15,-27-11-40 16,-14-16-12-16,0-12 12 16,4-14-52-16,15 0-104 15,22-33-126-15,17-11-317 16,27 3-1309-16</inkml:trace>
  <inkml:trace contextRef="#ctx0" brushRef="#br0" timeOffset="1848">4238 111 2065 0,'0'0'270'16,"0"0"-229"-16,0 0 140 15,-217 108 50-15,141-23-51 0,3 21-55 16,11 16-51 0,11 8 7-16,22 5-27 0,14-1-39 15,15-6 16-15,8-9-31 16,35-12-55-16,23-15-79 16,54-9-240-16,-10-25-365 15,-9-20-1096-15</inkml:trace>
  <inkml:trace contextRef="#ctx0" brushRef="#br0" timeOffset="2718">4655 541 1923 0,'0'0'310'15,"0"0"-163"-15,0 0 119 16,0 0 22-16,0 0-192 16,0 0-59-16,0 0 26 0,19 187-44 15,-11-82-2 1,-1 7-17-16,-3-3 1 0,2-8 24 16,3-12-25-16,-2-14 0 15,-4-19 1-15,4-17 8 16,-2-16-18-16,-5-20-10 15,0-3 19-15,0-15 24 16,0-35-24-16,0-13-2 16,0-19-14-16,0-12 16 15,-5-15 0-15,-5-10-2 16,-1-2 2-16,3 3-4 16,5 7 4-16,3 13 0 15,0 21 14-15,3 25-14 16,22 15 0-16,13 23-7 15,9 9 7-15,10 5-5 0,13 5 5 16,-1 23 0-16,0 9-10 16,-9 8 11-16,-13 1-2 15,-15 0 0-15,-13-1 1 16,-16 2 5-16,-3-7 1 16,-3-1-6-16,-34-6 39 15,-6-3-32-15,-6-5 5 16,-2-8-12-16,7-4 1 15,12-7-7-15,7-2 6 16,18-1-20-16,7-3 20 0,0 3-31 16,4 7-17-1,28 9 24-15,12 8 24 0,6 9-15 16,6 7 0-16,-2 10 15 16,-3 2 6-16,-4 7-5 15,-6-4 7-15,-12 3 3 16,-11-3 8-16,-11-5 41 15,-7-3-39-15,0-8 14 16,-35-7 1-16,-21-7-3 16,-14-9-1-16,-9-8-23 15,-9-9-9-15,-3-2 1 16,11 0-1-16,8-7-62 16,16-25-33-16,24 2-220 15,13-3-598-15</inkml:trace>
  <inkml:trace contextRef="#ctx0" brushRef="#br0" timeOffset="3039">5400 299 1868 0,'0'0'322'15,"0"0"-239"-15,0 0-15 16,0 0 171-16,0 0-36 16,201 173-75-16,-140-78-18 0,1 19-19 15,1 17-6-15,-9-5-1 16,-10 3-48-16,-12-5-3 15,-13-3-32-15,-16-8-1 16,-3-10-83-16,-44 13-217 16,-10-31-516-16,-4-26-1220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6:01.76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1733 0,'0'0'864'0,"0"0"-754"16,0 0-85-16,0 0 114 0,211 3 46 16,-135-3-108-16,7 4-50 15,5 4-8-15,0-4-19 16,-5 3-30-1,-9 5-163-15,-20 3-296 0,-25-6-304 0</inkml:trace>
  <inkml:trace contextRef="#ctx0" brushRef="#br0" timeOffset="188">101 440 2266 0,'0'0'510'0,"0"0"-458"16,0 0 90-16,0 0-33 0,259 6-36 15,-164-6-73-15,50 3-15 16,-25 1-248-16,-17 3-835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6:00.6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698 178 1300 0,'0'0'346'0,"0"0"-205"16,0 0-52-16,0 0 137 16,0 0 35-16,0 0-100 15,-25 17-38-15,25-17-2 16,-4 0-1-16,-4 0 8 15,1 0-82-15,-8 0-23 16,-2-8 38-16,-5-1-44 16,-3-1 8-16,-9 1-17 15,-7 2-7-15,-1 0 24 16,-5 4-25-16,-6 3 0 16,2 0 26-16,1 17-25 15,-1 19 8-15,0 6-9 0,4 14 0 16,6 6 15-16,13 11-15 15,6-1 0-15,10 2-1 16,8-1 7-16,4-3-8 16,0-7 2-16,19-2 0 15,13-5 2-15,9-8-2 16,9-1 0-16,10-17-12 16,0-8 12-16,10-12-33 15,-4-10 0-15,3 0-20 16,-3-13 52-16,-8-29-52 15,-3-14 44-15,-16-14 3 16,-8-4 12-16,-18-16 3 16,-13-5 22-16,0 0 2 0,-13-1 36 15,-14 19-55-15,-2 14 1 16,4 25 27-16,3 24-23 16,3 14-19-16,12 6-113 15,7 50-156-15,12 0-248 16,13-6-445-16</inkml:trace>
  <inkml:trace contextRef="#ctx0" brushRef="#br0" timeOffset="236">1040 1071 1952 0,'0'0'538'0,"0"0"-382"16,0 0 140-16,0 0-70 15,0 0-117-15,0 0-89 16,0 0-20-16,0 0-66 16,27-4-214-16,2-15-362 15,3-2-336-15</inkml:trace>
  <inkml:trace contextRef="#ctx0" brushRef="#br0" timeOffset="791">1948 165 606 0,'0'0'1428'0,"0"0"-1144"16,0 0-115-16,0 0 60 16,0 0 28-16,0 0-105 15,0 0-77-15,-200-164-52 16,167 177 38-16,4 26-61 16,7 13 2-16,3 11-2 15,12 9 0-15,7 3-2 16,0 2-7-16,22-5 9 0,19-4-18 15,10-5 3-15,6-11-23 16,6 1 37-16,6-8-18 16,1-1 19-16,-4-2-14 15,-12-2 14-15,-10-5 12 16,-19 0-12-16,-18-7 0 16,-7 4-6-16,-14 4 12 15,-38 1-3-15,-9-4-3 16,-15-4 0-16,-5-6 23 15,1-10-23-15,2-13 0 16,9 0 15-16,15-13-9 16,7-32 5-16,18-18-11 15,17-16 6-15,12-12 6 16,8-15-12-16,40 1-3 0,13 0-3 16,8 7 12-16,-3 12-12 15,-3 18 6-15,-9 19 0 16,-10 16 6-16,-16 17-6 15,-2 12-27-15,8 4-63 16,-6 6-273-16,-2 14-470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6:02.8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514 282 1292 0,'0'0'332'0,"0"0"-161"16,0 0-13-16,0 0 68 0,0 0 52 15,0 0-66-15,0 0-53 16,-63-165 25-16,41 162-87 16,-10 3-14-16,-9 3-13 15,-9 40-68-15,-6 20 16 16,-5 19-5-16,2 16-11 16,8 10 53-16,10 4-55 15,16-8 0-15,15-7 12 16,10-9 0-16,0-13-21 15,29-9 9-15,21-13 0 16,13-18-15-16,6-15 2 16,4-20-47-16,3 0 47 15,-3-26-34-15,-7-23 32 0,-7-20-4 16,-12-20 19 0,-8-19 16-16,-13-20-10 0,-11-10-4 15,-15-3 44-15,0 10-25 16,-10 24 2-16,-17 25-13 15,-2 33 2-15,3 30 31 16,8 19-43-16,11 19-56 16,7 75-39-16,19-13-271 15,13-2-545-15</inkml:trace>
  <inkml:trace contextRef="#ctx0" brushRef="#br0" timeOffset="206">1079 944 2297 0,'0'0'548'0,"0"0"-441"16,0 0 62-16,0 0-25 15,0 0-133-15,0 0-11 16,0 0-113-16,76-32-204 15,-36 9-510-15</inkml:trace>
  <inkml:trace contextRef="#ctx0" brushRef="#br0" timeOffset="722">1662 121 1553 0,'0'0'538'16,"0"0"-391"-16,0 0-40 16,0 0 56-16,233-40-25 15,-160 40-23-15,-9 0-31 16,-8 21-68-16,-17 8 30 16,-20 7-2-16,-19 7-19 15,-4 4 7-15,-43 4-26 16,-16 0-5-16,-6-2 16 15,1-7-17-15,2-12 0 0,19-11 0 16,13-7 0-16,17-10 39 16,12 3-38-16,5-5 7 15,0 3-8-15,34 4-8 16,5 3 7-16,17 9-7 16,-2 5 8-16,5 11-6 15,2 5 7-15,-2 11-1 16,-5 3 0-16,-3 5 4 15,-7 1-4-15,-19-5 2 16,-9-6-1-16,-16-2 53 16,0-12-46-16,-34-4 35 15,-8-11 22-15,-18-10-34 16,3-5 5-16,-6-5-2 0,4 0-5 16,8-24 35-1,12 2-64-15,9-5 1 0,8 4-2 16,15 8-6-16,7 1-65 15,15-2-171-15,24 5-478 16,9 5-668-16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6:04.4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0 474 1737 0,'0'0'670'0,"0"0"-460"16,0 0 1-16,0 0-37 16,0 0-26-16,0 0-30 15,186 0-95-15,-100 0-23 16,6 0 38-16,2 0-36 15,-2 0-4-15,-1 9-52 0,-12 3-75 16,-4-6-160 0,-21-3-503-16,-22-3-1159 0</inkml:trace>
  <inkml:trace contextRef="#ctx0" brushRef="#br0" timeOffset="206">370 0 2078 0,'0'0'599'0,"0"0"-492"15,0 0 132-15,0 0-4 16,12 255-121-16,7-157-78 16,-1 1-3-16,-4-8-33 15,1-2-8-15,4 9-61 0,-9-22-164 16,-3-16-599-16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6:10.40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144 217 2169 0,'0'0'165'15,"0"0"-154"-15,0 0 161 16,-29 236 111-16,23-131-144 16,1 7-69-16,5-2 27 15,0-10-31-15,0-8-18 16,0-17-38-16,0-10-9 15,-4-18 19-15,-3-16-20 16,-4-13 0-16,-3-15-11 16,-1-3 10-16,-4-16-11 15,6-30-42-15,1-13-9 0,8-16 25 16,1-14-33-16,3-13 11 16,0-13 37-16,0-8 9 15,15 4 13-15,11-4-4 16,6 15 5-16,5 20 35 15,10 26-28-15,4 21 23 16,7 32-6-16,8 9-4 16,0 9-1-16,-4 35-1 15,-11 8 1-15,-11 6 41 16,-19 0-37-16,-16-3 22 16,-5-2-12-16,-19-7-5 15,-35-7 1-15,-15-5-29 16,-12-6-2-16,-2-5-4 0,5-5-108 15,17-13-127 1,24 0-335-16,27-5-464 0</inkml:trace>
  <inkml:trace contextRef="#ctx0" brushRef="#br0" timeOffset="295">1424 154 2412 0,'0'0'294'16,"0"0"-228"-16,0 0 119 16,0 0-58-16,0 0 1 0,-192 259-82 15,132-133 14-15,13 5 46 16,15 2-62-16,17-2-5 15,15-14-31-15,0-9-7 16,6-14-2-16,25-17 1 16,8-12-86-16,8-29-95 15,26-26-278-15,-7-10-234 16,-10 0-886-16</inkml:trace>
  <inkml:trace contextRef="#ctx0" brushRef="#br0" timeOffset="966">1857 467 2372 0,'0'0'572'0,"0"0"-538"16,0 0 36-16,0 0 151 16,-3 219-117-16,-11-121-60 15,-1 3 16-15,3-1-48 16,2-12 7-16,4-9-19 15,-3-17 1-15,2-13 8 16,7-12-9-16,-3-21-1 16,3-11-5-16,0-5 6 15,0-14-1-15,0-32-45 16,0-15-14-16,0-13 43 0,0-13-54 16,0-7 24-1,0-13 31-15,0-10-2 0,3 0 12 16,13 6 0-16,0 20 6 15,11 16 21-15,2 27-21 16,10 23 0-16,5 21 8 16,9 4-8-16,1 12 0 15,-4 35-8-15,1 5 8 16,-7 10 35-16,-12 8-35 16,-10-5 20-16,-10 0 7 15,-12-8-5-15,0-6 9 16,-29-2-19-16,-15-16-1 15,-6-6 1-15,-10-6-12 16,6-9-11-16,4-5-19 16,12-5-29-16,16-2 26 0,12 0-3 15,10 0 1-15,0 0-16 16,26 0-12-16,12 8 47 16,15 8 1-16,4 12 13 15,-2 10-4-15,0 7 12 16,-7 11 21-16,-4 1 27 15,-5 8-24-15,-9-2 68 16,-13-5-52-16,-12-2-19 16,-5-11 49-16,-12-1-29 15,-39-16-17-15,-11-7 15 16,-14-8-45-16,-4-10 6 16,-4-3-6-16,8 0-51 0,6-3-5 15,11-40-102-15,27 7-221 16,13-3-609-16</inkml:trace>
  <inkml:trace contextRef="#ctx0" brushRef="#br0" timeOffset="1262">2646 0 2604 0,'0'0'280'0,"0"0"-186"15,0 0-37-15,226 243 162 16,-168-131-52-16,-4 19-98 16,-7 10 26-16,-6 7-29 15,-7-1-14-15,-14 4 28 16,-8-10-56-16,-12-3-9 15,0-1-15-15,-41-5-29 16,-54 20-67-16,4-34-175 16,0-27-622-16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6:09.6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 49 1662 0,'0'0'608'0,"0"0"-508"16,0 0 59-16,0 0 112 16,0 0-57-16,0 0-78 15,0 0-70-15,132 115-18 0,-88-69 12 16,-5-1-59-1,2 1-1-15,-9 0-13 0,-5-12-85 16,-7-9-46-16,11-15-226 16,-14-6-284-16,1-4-16 0</inkml:trace>
  <inkml:trace contextRef="#ctx0" brushRef="#br0" timeOffset="156">397 0 1512 0,'0'0'592'0,"0"0"-376"16,0 0-9-16,0 0 11 16,0 0-14-16,0 0-120 15,-214 227-73-15,163-163-11 16,-5 16-185-16,14-22-327 0,8-18-421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6:07.95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0 453 2223 0,'0'0'386'0,"0"0"-291"16,186-22-41-16,-107 22-54 15,35 0-67-15,-20 0-560 16,-9 0-1223-16</inkml:trace>
  <inkml:trace contextRef="#ctx0" brushRef="#br0" timeOffset="539">1612 23 1847 0,'0'0'371'0,"0"0"-211"15,0 0 90-15,0 0-23 0,0 0-72 16,-234 73-34-16,175-5-71 16,5 25 26-16,10 15-25 15,7 11-27-15,11 7 33 16,16 0-45-16,10-8-11 16,4-10 34-16,36-19-34 15,11-22 7-15,10-13-8 16,5-28-8-16,3-24-7 15,-3-2-7-15,0-35 8 16,-5-31 5-16,-9-25 18 16,-9-22-3-16,-13-14 8 15,-11-14 5-15,-16 0 40 16,-3 6-59-16,-3 20 1 16,-24 31 1-16,1 31-2 15,9 36-59-15,12 27-159 0,5 36-498 16,0 6-750-16</inkml:trace>
  <inkml:trace contextRef="#ctx0" brushRef="#br0" timeOffset="734">2275 1146 2728 0,'0'0'460'0,"0"0"-394"0,0 0-40 16,0 0 87 0,0 0-113-16,0 0-16 0,0 0-150 15,40-25-393-15,-8 3-755 16</inkml:trace>
  <inkml:trace contextRef="#ctx0" brushRef="#br0" timeOffset="1251">2635 76 2112 0,'0'0'240'0,"0"0"-172"0,0 0-27 15,223-69 174-15,-154 69-21 16,4 0-70-16,-7 7-75 15,-8 24-1-15,-14 16 58 16,-19 6-50-16,-18 9-5 16,-7-2 2-16,-17 3-52 15,-36-9 28-15,-7-1-25 16,-6-14-2-16,3-7-4 16,12-8 1-16,11-11 1 15,14-7 3-15,20-6-3 16,6 0-11-16,0 0-10 15,11 0-43-15,21 4 63 16,16 7-20-16,6 10 21 16,5 16-12-16,-1 12 6 0,1 14 6 15,-2 9 0-15,-1 2 2 16,-14 2 52-16,-11-7-47 16,-14-6 20-16,-17-11 24 15,0-8-20-15,-14-9 10 16,-30-12-17-16,-18-6 3 15,-8-10 28-15,-6-7-44 16,0 0 10-16,0-7 16 16,10-13-36-16,10 0-1 15,14-1-17-15,15 7-53 16,27-14-58-16,0 9-423 16,15-2-909-16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6:06.58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30 281 1433 0,'0'0'294'16,"0"0"-180"-16,0 0-20 16,0 0 172-16,-13 200 3 15,13-91-136-15,0 6-45 16,7 0 26-16,-4-6-21 15,0-13-26-15,-3-12-31 16,0-17-25-16,0-13 41 16,0-12-51-16,0-15 13 15,0-15 2-15,0-4-10 0,0-8 12 16,0 0 0 0,0-20-6-16,0-23-12 0,0-9-25 15,0-11 2-15,0-12 11 16,0-13-3-16,0-11 15 15,0-13-7-15,0-6 7 16,0-3-12-16,0 2 10 16,0 16-23-16,22 16 14 15,12 25 11-15,10 25 0 16,7 25-9-16,10 12 9 16,8 3 24-16,0 36-23 15,-6 14-1-15,-9 6 21 16,-17 6-6-16,-18 5 22 15,-19 3-28-15,-19-6 17 16,-43 5-8-16,-14-9-18 0,-12-9-1 16,8-10-26-16,11-17-21 15,25-18-9-15,32-9-167 16,12-31-387-16,5-10-314 16</inkml:trace>
  <inkml:trace contextRef="#ctx0" brushRef="#br0" timeOffset="248">1245 72 1448 0,'0'0'731'0,"0"0"-601"15,0 0 42 1,-131 239 129-16,87-131-74 0,4 15-94 15,11-2-35-15,10-4-55 16,19-9-16-16,0-12-27 16,4-18-2-16,30-19 1 15,8-13-153-15,27-22-227 16,-10-11-255-16,-11-13-615 0</inkml:trace>
  <inkml:trace contextRef="#ctx0" brushRef="#br0" timeOffset="916">1537 311 1716 0,'0'0'477'0,"0"0"-365"16,0 0 126-16,0 178 40 15,0-80-58-15,-8 10-127 16,-2-4-29-16,3-4 2 15,2-15-40-15,1-16-10 16,4-17-16-16,0-19 0 16,0-14 20-16,0-14-20 15,-6-5 0-15,-6-11 14 16,2-25-14-16,-6-13-8 16,3-14-12-16,-2-9-16 15,5-7 35-15,1-3-43 0,6-6 19 16,3-1 17-1,0 4-10-15,0 7 9 0,25 12-24 16,12 17 33-16,7 19-12 16,14 20 12-16,11 10 0 15,4 0 3-15,5 23-3 16,-9 9 3-16,-8 5-3 16,-21 3 0-16,-18-1 33 15,-18-4-32-15,-4 5 20 16,-22-3 6-16,-26-5-6 15,-14-1 5-15,1-14-25 16,-5-3 12-16,15-3 5 16,7-9-18-16,19-2 0 0,13 0-8 15,12 0-5 1,0 7-47-16,25 6 6 0,23 9 45 16,11 9 9-16,7 8-58 15,3 7 7-15,1 7 14 16,-1 5 37-16,-11 2 7 15,-11-8-1-15,-22-1 30 16,-13-7 19-16,-12-9-37 16,-22-4 48-16,-37-4-21 15,-17-9-31-15,-19-4 29 16,-3-10-36-16,0-4-6 16,7 0-2-16,13-14-19 15,20-14-64-15,24-33-148 16,24 6-391-16,10-1-394 0</inkml:trace>
  <inkml:trace contextRef="#ctx0" brushRef="#br0" timeOffset="1199">2237 0 1796 0,'0'0'340'0,"0"0"-122"16,0 0 28-16,203 92 26 16,-133-23-89-16,2 18-66 15,-6 22 9-15,-6 13-84 0,-16 6-23 16,-19 3 32 0,-22-3-36-16,-3-10 2 0,-15-9-17 15,-26-18-17-15,-9-17 8 16,2-16-110-16,9-16-94 15,6-32-243-15,17-10-228 16,10 0-1167-16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6:15.3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1809 0,'0'0'497'0,"0"0"-435"16,275 14 83-16,-165-1-54 15,-15 1-91-15,-14 5-144 16,-27-5-218-16,-28-2-438 0</inkml:trace>
  <inkml:trace contextRef="#ctx0" brushRef="#br0" timeOffset="167">50 467 2068 0,'0'0'524'0,"0"0"-401"15,203 7-75-15,-103-7 1 16,12 2-49-16,64-2-44 16,-28 0-236-16,-16 0-1319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14:08.17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451 328 1979 0,'0'0'528'16,"0"0"-431"-16,0 0-32 15,0 0 120-15,-222-16-28 16,160 46-75-16,3 12-31 16,13 8-25-16,10 3-14 15,16 0-5-15,14 3-7 16,6-2-1-16,0-8-5 15,32-2-23-15,13-9 5 16,8-13-45-16,7-12-7 16,8-10 13-16,3-2-25 0,5-34 20 15,3-10-3 1,-1-14 16-16,-2-10 14 0,0-12 12 16,-11-4 29-16,-6-3 2 15,-16 7 14-15,-14 9 57 16,-16 9 29-16,-13 15-4 15,0 15-11-15,0 9-6 16,-19 14 7-16,-9 11 11 16,-1 0-81-16,-7 37-9 15,-4 20 19-15,5 15-19 16,-1 7-2-16,10 6-7 16,6 3 0-16,7-3-8 15,7 0 1-15,6-8-38 16,0-8-5-16,0-13-14 0,0-12-50 15,12-17-35-15,5-23 17 16,5-4 61-16,6-14-19 16,4-30 27-16,4-9 31 15,0-6-9-15,2 5 32 16,-4 8-1-16,-5 16 10 16,-2 16 16-16,-12 14 5 15,-1 2 37-15,-3 36 34 16,-5 12-43-16,3 7-10 15,1-1-20-15,7-7-19 16,1-12 8-16,10-13-8 16,0-16-69-16,9-8 19 15,2-15-41-15,-4-24 57 0,-1-4-58 16,-5-7-13-16,-10-2 104 16,-5 12 1-16,-8 7 14 15,-3 16 66-15,-3 14 41 16,0 3 25-16,0 20-115 15,0 27 11-15,0 12 36 16,8 4-41-16,11-2-27 16,13-9 44-16,14-6-26 15,1-16-28-15,2-19-56 16,-10-11-29-16,-7-3 38 16,-9-33 6-16,-10-13 36 15,-13-10 5-15,0-4 25 16,-9-1 52-16,-27 8 0 0,-10 5-19 15,-4 16 25 1,-1 8-40-16,2 16 5 0,9 11-14 16,13 0-28-16,15 0-10 15,12 20 4-15,0 4 0 16,36-3-12-16,10-1 4 16,12-5-50-16,4-3-39 15,0 0-32-15,-3-6 58 16,-2 5 7-16,-9 2 42 15,-2 1 22-15,-7 7 9 16,-5 2 15-16,-8 7 21 16,-7 3-11-16,-2-1 3 15,-8 1-4-15,-1-7-10 16,-5-6-4-16,0-5-19 0,-3-12 0 16,3-3-28-16,-3 0-41 15,0-20-52-15,3-14-25 16,-3-7-12-16,3-8 10 15,0-1 19-15,1-2 49 16,3 9 61-16,-7 0-15 16,3 12-33-16,-3 10-471 0</inkml:trace>
  <inkml:trace contextRef="#ctx0" brushRef="#br0" timeOffset="192">1420 254 1962 0,'0'0'576'0,"0"0"-467"16,0 0 68-16,0 0 18 15,0 0-83-15,0 0-79 16,0 0-24-16,155 35-9 16,-132 18-9-16,-11 39-172 15,-5-13-537-15,-7-11-1404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6:13.9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63 710 1408 0,'0'0'320'0,"0"0"-166"15,0 0 23-15,0 0 53 16,0 0 13-16,-37-173-4 15,37 168-83-15,0 5-75 16,0 27-21-16,0 33-26 16,8 23 34-16,11 23-25 15,-6 5-28-15,2 2 20 0,-8-16-35 16,-3-3 0-16,-1-22 27 16,-3-21-26-16,5-15-2 15,-5-15-4-15,0-19-5 16,0-2-7-16,0-17 17 15,0-34-39-15,0-19 30 16,-15-11-10-16,0-24 17 16,1-7-4-16,-1-10 6 15,0-2 5-15,4 3-5 16,8 9-2-16,3 17 1 16,0 23 1-16,14 26 0 15,30 26-10-15,15 11 7 0,14 9-17 16,6 0 16-16,2 25-2 15,-1 8 5-15,-11 13 2 16,-15-3-2-16,-23 9-5 16,-28-2 6-16,-3 4-11 15,-63 4 12-15,-19 0-1 16,-18-6 0-16,-2-3-9 16,14-19-16-16,24-13-122 15,37-17-162-15,24 0-290 16,3-23-1178-16</inkml:trace>
  <inkml:trace contextRef="#ctx0" brushRef="#br0" timeOffset="258">1230 191 1681 0,'0'0'661'15,"0"0"-560"-15,0 0 13 16,-151 164 65-16,104-59 55 16,-4 23-60-16,16 14-95 15,9-1-17-15,18-6-37 16,8-21-25-16,3-19 22 16,34-15-22-16,11-29-98 15,14-15-67-15,25-36-316 16,-6 0-139-16,-15-5-1256 0</inkml:trace>
  <inkml:trace contextRef="#ctx0" brushRef="#br0" timeOffset="914">1776 477 1661 0,'0'0'339'0,"0"0"-127"15,0 0 14-15,0 246-7 16,0-143-6-16,-3 0-53 16,-13-7-105-16,6-14-25 15,7-17-20-15,0-10-9 16,3-24 18-16,0-8-19 0,0-17 0 16,0-6-3-1,0-6 3-15,0-33-60 0,0-11-7 16,0-9 1-16,-5-13 34 15,-2-10-38-15,3-10 9 16,-2-3 49-16,2-6-7 16,4-2 11-16,0 12-1 15,0 12 9-15,29 16-16 16,15 31 16-16,17 15-25 16,17 17 25-16,4 4 2 15,10 29 16-15,-4 7-17 16,-5 2 58-16,-14 0 12 0,-22 4-69 15,-25-3 31 1,-22-4 43-16,0 4-16 0,-35-7-29 16,-16-8-18-16,-8 0 5 15,1-4 20-15,3-10-32 16,7-7-5-16,13 0 1 16,13-7 4-16,10 3-6 15,12 4-21-15,0 6-76 16,34 3 52-16,13 10-9 15,11 11 17-15,4 8 13 16,4 1 15-16,-2 11 7 16,-1-6 4-16,-4 2 5 15,-20 3 30-15,-17-13 10 16,-19 3 13-16,-3-10-2 16,-35 0-9-16,-28-7 16 0,-16-12-55 15,-9 3 17-15,-10-20-10 16,3 0-17-16,4 0-1 15,18-7-73-15,10-52-141 16,28 11-152-16,13-6-429 0</inkml:trace>
  <inkml:trace contextRef="#ctx0" brushRef="#br0" timeOffset="1196">2830 0 1664 0,'0'0'361'0,"0"0"-143"16,0 0-8-16,215 231 33 16,-153-139-30-16,-11 12-71 15,-7 11-38-15,-15-6-67 16,-18 3 11-16,-11-4-15 15,-15-13-13-15,-32-10 10 16,-16-9-30-16,-4-11-71 16,1-20-13-16,-4-11-187 15,23-10-280-15,13-19-405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6:16.74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304 110 1505 0,'0'0'255'16,"0"0"-87"-16,0 0-64 16,0 0 77-16,0 0 19 15,0 0-31-15,-54-61-73 16,54 57-67-16,25 4-23 15,23 0 34-15,14 0-40 16,11 0 0-16,7 7 0 16,8 6 1-16,-4 1 10 15,-11-5-10-15,-12-1-1 16,-17-1 9-16,-22-7-9 16,-16 0-2-16,-6 0 2 15,-6 0 22-15,-38 0 3 16,-10-18-24-16,-16 1-1 0,-6 5 36 15,-2-1-30-15,6 5 6 16,-1-1 13-16,7 9-9 16,12 0 35-16,6 0-31 15,11 12-5-15,12 15 9 16,8 4-24-16,8 4 6 16,6 4-6-16,3 4 0 15,0 5 33-15,0-8-32 16,12 2-1-16,1-5 23 15,6-6-16-15,-4-6 1 16,2-2-8-16,5-6 0 16,4-5 24-16,7-5-23 15,3 3 5-15,11 3 28 16,6-3-32-16,-3 10-3 0,5 8 1 16,-8 9 0-16,-10 6-2 15,-12 11 2-15,-14 4 0 16,-11 1 14-16,0-1-5 15,-36 0-18-15,-15-7 7 16,-11-8 2-16,-11-14 9 16,0-8-9-16,-4-7 0 15,0-14 6-15,5 0-5 16,6 0-1-16,15-4 0 16,10-17 0-16,19-5-11 15,22-4-56-15,19-19-174 16,32 0-244-16,8 2-387 0</inkml:trace>
  <inkml:trace contextRef="#ctx0" brushRef="#br0" timeOffset="373">1552 0 1774 0,'0'0'546'16,"0"0"-397"-16,0 0-106 0,0 0 136 16,0 0 28-1,-106 217-82-15,62-119-51 0,-4 20-11 16,-2 14 3-16,-9 13-16 15,4-8-8-15,-2-3 19 16,-2-4-60-16,5-11 32 16,6-14-14-16,8-16-5 15,7-24 2-15,12-12-16 16,5-25 6-16,10-13-1 16,6-9-5-16,0-6-62 15,0 0-96-15,47-42-218 16,4-11-270-16,-4-3-732 0</inkml:trace>
  <inkml:trace contextRef="#ctx0" brushRef="#br0" timeOffset="892">1891 103 1857 0,'0'0'397'0,"0"0"-255"15,0 0-102-15,0 0 130 16,0 0 0-16,192-18-66 16,-122 21-44-16,8 16-35 0,1 5-24 15,-3-8 34-15,-7 7-28 16,-6-6-7-16,-9-1 48 15,-17-6-47-15,-11-3 19 16,-16-1 5-16,-7-3 14 16,-3 1 59-16,0-1-49 15,0 3 6-15,0 9 25 16,0 4-53-16,-13 10-3 16,-2 9-17-16,-7 16-6 15,3 8 31-15,5 13-32 16,-1 7 0-16,8 12 22 15,-4-1-1-15,7 10 9 16,-3-22-24-16,4-2-5 0,0-10 42 16,-6-13-43-16,6-10 0 15,-1-13 15-15,1-10-9 16,0-10-10-16,3-3 4 16,0-10-18-16,0 0 1 15,0 0-76-15,-4 0-25 16,4 0-56-16,0-43-209 15,0 4-338-15,-5-4-212 0</inkml:trace>
  <inkml:trace contextRef="#ctx0" brushRef="#br0" timeOffset="1081">2222 889 1330 0,'0'0'1070'0,"0"0"-798"16,0 0-108-16,0 0 65 15,0 0-30-15,0 0-46 16,0 0-56-16,274-19-77 16,-176 5-20-16,4 1-12 15,26-6-142-15,-23 5-562 16,-24-5-1744-16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6:19.40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2168 1424 1575 0,'0'0'332'0,"0"0"-227"15,0 0 108-15,0 0 21 16,0 0-98-16,0 0-34 0,-63-55-51 15,56 38-11 1,1-2 34-16,-6-1-49 0,-2-1-7 16,-1-1-14-16,0-4-2 15,-7 0 31-15,0-4-33 16,1 1 0-16,-9-6 0 16,1-3 0-16,-3 3 0 15,-2-5 0-15,-5 1 8 16,-5 2-5-16,0-1-3 15,-3 1 0-15,0 0 1 16,3 5 0-16,0-1-2 16,3 2-4-16,2 0 5 0,2-1 8 15,0 2-8-15,-2 2 0 16,-5 4 0-16,-7-3 6 16,-5 8-6-1,-4-2 0-15,-3 2 9 0,0 2-3 16,9 4-6-16,0-3 0 15,3 6 28-15,4-2-27 16,3 1 6-16,-3 5-7 16,3-1 0-16,0 1 24 15,7 2-24-15,4 4 0 16,8 0 28-16,6 0-27 16,4 0 10-16,5 0-11 15,-5 0 1-15,1 0 7 16,-1 0-8-16,-7 0 0 15,-3 0 2-15,-1 0-1 0,1 0 3 16,6 0-4-16,1 0 0 16,8 0 27-16,6 0-16 15,4 0-11-15,0 0 16 16,0 0-16-16,0 0 0 16,0 0-1-16,0 0 1 15,0 0 12-15,0 0-12 16,0 0-4-16,0 0 2 15,0 0-5-15,0 0-89 16,0 0-224-16,4 0-279 16,6 0-602-16</inkml:trace>
  <inkml:trace contextRef="#ctx0" brushRef="#br0" timeOffset="536">537 0 1448 0,'0'0'277'0,"0"0"-144"0,0 0 28 16,0 0 94-16,0 0-85 15,0 0-82-15,0 0 10 16,-61 24-68-16,31-2-14 16,-2 4 41-16,-9 4-38 15,-6 0 23-15,-4 3-5 16,0-1 10-16,4-4 35 15,3 0-55-15,3-2-20 16,13-3 51-16,2 0-44 16,8-6 10-16,11-3-15 15,0-5-8-15,2 1 36 16,5-1-37-16,0 5 0 16,0-1 50-16,0 4-26 0,9-3 22 15,9 3-11-15,2 3-22 16,8 3 50-16,0 4-62 15,1-1 11-15,0 6 31 16,1 5-28-16,-4 3-1 16,-1 2-14-16,4 0-9 15,8 11-75-15,-5-10-513 16,-10-17-1281-16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8:07.6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1897 1138 1538 0,'0'0'288'0,"0"0"-240"0,0 0 46 15,0 0 191 1,0 0-87-16,0 0-82 0,-11 6-35 15,11-6 17-15,0 0 63 16,0-3-104-16,0-10-7 16,0 1 29-16,0-5-25 15,0-6-8-15,-11 0-16 16,-4-4-19-16,-3-2 43 16,-11-4-54-16,-8-3 0 15,-6-3 11-15,-9-4-4 16,-6-2-6-16,-8 1-1 15,-3-2-6-15,-4 1-7 0,1-2-13 16,-4 4 13-16,3 1 12 16,-2 2-6-16,11 4 7 15,2 8-18-15,7 1 18 16,8 7-2-16,10 4 2 16,8 6-1-16,7 4 0 15,4-2 1-15,7 5 4 16,3 3-4-16,5-2 0 15,3 2-7-15,-4 0 3 16,4 0 4-16,-7 0 0 16,-4 0 0-16,-3-4 3 15,-5 4-1-15,-6-3-2 16,-5-4 10-16,-3 4-10 16,1-3-1-16,-5-1-5 15,5 0 6-15,2 1 11 0,4-1-10 16,9-1-1-1,-1 7 18-15,2-7-5 0,6 3-10 16,2-2-3-16,1 5 8 16,4-3 17-16,-4 5-25 15,7-3 0-15,-5 3 12 16,1-4-10-16,4 4-4 16,0 0-2-16,0-3 4 15,0 3-15-15,0 0-12 16,0 0-75-16,0 0-9 15,0 0-116-15,0-3-22 16,12 0-73-16,2-1-6 16,1-2-175-16</inkml:trace>
  <inkml:trace contextRef="#ctx0" brushRef="#br0" timeOffset="526">675 24 1490 0,'0'0'265'0,"0"0"-129"15,0 0 32-15,0 0 80 0,0 0-19 16,0 0-119-1,0 0 2-15,0-24 10 0,-14 24-28 16,-5 0-28-16,-9 0-66 16,-6 9 0-16,-10 12 13 15,-3 1-6-15,-4 1-8 16,0 3 1-16,-3-1 0 16,-2-1 24-16,2 3-23 15,7-5-1-15,3 1 21 16,8-3-13-16,2-3 5 15,12-5-7-15,5 2-5 16,2-4 38-16,12-4-38 16,-1 1-1-16,4 0 18 15,0-1 1-15,0 0 4 0,0 5-23 16,0-1 13-16,14 4 34 16,5 4-47-16,3 5 0 15,3-1 14-15,4 8-7 16,5 3 17-16,-2 0-23 15,0-1 4-15,-2 4 3 16,-8-6-7-16,0 2-2 16,-5-1-33-16,-2-2-134 15,-4-7-485-15,-6-12-1674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8:36.50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1739 0,'0'0'355'0,"0"0"-260"16,0 0 55-16,0 0 117 16,0 0-136-16,0 0-44 15,76 11-35-15,-32-11-6 16,7 0 40-16,3 0-71 16,5 0-14-16,-2 0 27 15,6 0-28-15,-5 0-17 16,14 0-170-16,-16 0-193 0,-17-7-353 15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8:36.76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77 1595 0,'0'0'897'0,"0"0"-723"16,0 0-128-16,0 0 176 16,0 0 12-16,0 0-141 0,220-14-45 15,-141 4-44-15,13-3 8 16,43-3-24-16,-23 1-317 15,-18 6-909-15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8:51.79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1431 0,'0'0'284'15,"0"0"-226"-15,0 0 39 16,0 0 102-16,0 0 3 15,26 22-34-15,-10-22-87 16,6 2 32-16,4-2 7 0,4 0-37 16,2 0 4-1,9 0-35-15,3 0-25 0,3 0 42 16,7 4-59-16,6-1-4 16,4-3 41-16,5 4-37 15,9-4 2-15,2 3-12 16,4-3 1-16,2 4 9 15,2 2-10-15,7-3 0 16,0 0 27-16,3 1-27 16,2-4 1-16,-2 3-1 15,0-3 0-15,3 3 18 16,2-3-18-16,-1 0 0 16,4 0-6-16,-4 0 15 15,-1 3-10-15,-1 5 1 0,-5-6 0 16,0 5 4-16,-4-5-4 15,-1-2 0 1,1 0 6-16,0 0-5 0,1 0-1 16,-4 0 0-16,-1 0 0 15,0 0 19-15,-3 0-19 16,4 0 0-16,-1 0 22 16,4 0-21-16,0 0 7 15,4 0-8-15,0 5 0 16,-4-2 8-16,0 4-8 15,4-1 0-15,-4 1 4 16,7 2-4-16,0-2 10 16,-3 3-10-16,0-4 1 0,-7 2 16 15,-4 1-17 1,-1-6 0-16,2-1 9 0,3 3-8 16,-9-5 12-16,2 0-4 15,-8 0-8-15,-9 0 26 16,-4 0-27-16,-10 0 0 15,-2 0 6-15,-4 0-5 16,0 0 9-16,3 0-10 16,0 0 0-16,1 0 31 15,2 3-31-15,-6-3 0 16,0 4 6-16,-8-4-6 16,1 2 21-16,-5-2-20 15,-6 0-1-15,-8 3 22 0,-6-3-22 16,-5 0 0-1,-4 0-1-15,-3 0 1 0,0 0-12 16,0 4-5-16,0-1-141 16,-22 1-305-16,-6-4-564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8:58.15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752 758 1458 0,'0'0'266'15,"0"0"-166"-15,0 0 64 0,0 0 80 16,0 0-92 0,0 0-55-16,-59-79 19 0,37 66-51 15,-3-1-2-15,-8 4-11 16,-11 4-31-16,-3 3 12 16,-12 3-14-16,-2 0 1 15,-5 19 33-15,4 21-42 16,1 11 14-16,1 17 22 15,13 6-20-15,6 15 28 16,13 7-43-16,9-1 13 16,12 3 20-16,7-4-37 15,0-1-1-15,0-11 9 16,29-7-15-16,12-10 31 16,6-7-31-16,7-13-1 15,9-13 18-15,6-13-18 0,4-8 0 16,11-11-27-16,-1 0-97 15,34-40-99-15,-26-8-365 16,-15-2-625-16</inkml:trace>
  <inkml:trace contextRef="#ctx0" brushRef="#br0" timeOffset="556">1298 108 1579 0,'0'0'527'0,"0"0"-455"15,0 0-23-15,0 0 139 16,0 0-8-16,0 0-69 15,0 0-106-15,110-102 1 16,-69 102 31-16,1 0-20 16,-1 7 3-16,-1 16-8 15,-4 3-10-15,-11 4 25 16,-9 3-27-16,-16-5 0 16,0 7 32-16,-4-12-31 0,-25 5 7 15,-8-5-7 1,2-4 0-16,-3-5 17 0,10-7-18 15,9-1 0-15,9-6 20 16,5 3-20-16,5-3-1 16,0 3-19-16,5 4 4 15,15 11-8-15,14 4 24 16,-2 7 0-16,9 5 3 16,-4 5-3-16,-8 1 0 15,-4-2-11-15,-6-2 11 16,-12-3 2-16,-7-7-2 15,0-5 0-15,-12-7 13 16,-24-3-2-16,-4-4 5 16,-8-4-16-16,4-3 8 15,5 0 9-15,2 0-17 0,5 0-102 16,10 3-219 0,7 14-346-16</inkml:trace>
  <inkml:trace contextRef="#ctx0" brushRef="#br0" timeOffset="977">1150 1618 1452 0,'0'0'662'15,"0"0"-567"-15,0 0-5 16,0 0 82-16,0 0-9 16,0 0-72-16,0 0-79 15,192-86 6-15,-144 86 5 16,-8 0-9-16,-4 16 36 16,-14 15-29-16,-7 4 3 15,-15 11 19-15,0 3-36 16,-19 0 8-16,-16 0-5 15,-6-2-9-15,-3-8 49 16,4-6-26-16,8-3-11 16,3-8 33-16,10-2-38 15,11-4 5-15,8-1-13 0,0-4 0 16,0 1 6 0,34 6-6-16,6-1-26 0,11-8-45 15,15 1-155-15,39-10-111 16,-14 0-57-16,-11 0-597 0</inkml:trace>
  <inkml:trace contextRef="#ctx0" brushRef="#br0" timeOffset="1332">2134 1590 1644 0,'0'0'400'15,"0"0"-165"-15,0 0 20 0,0 0 8 16,0 0-50-16,0 0-127 16,0 0-48-16,-179 40-23 15,138 9 6-15,9 9 12 16,10 2-33-16,7-1 0 16,15 1 7-16,0-7-6 15,12-8-2-15,20-7-4 16,8-7-11-16,4-13 8 15,4-16-20-15,-4-2 1 16,-9 0 26-16,-10-20 2 16,-9-11 19-16,-16 0-19 15,0-2 14-15,-22 6 48 16,-26 8-63-16,-6 12-1 0,-8 7-34 16,4 0-94-16,14 12-411 15,19 2-979-15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9:00.7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954 516 340 0,'0'0'1132'0,"0"0"-970"0,0 0-103 15,0 0 85-15,0 0-2 16,0 0 24-16,-34-75-61 16,20 54-43-16,-4-1 37 15,-8 0-21-15,-2-1-23 16,-9-1 15-16,-4 8-47 15,-6 3-5-15,-8 7 3 16,-4 6-12-16,-8 0 12 16,-3 6-21-16,-8 30 13 15,6 10 32-15,2 16-37 16,4 17 36-16,12 10 0 0,7 13-6 16,10 6 13-1,20 0-18-15,5-7-10 0,12-11 20 16,0-12-42-16,37-17 10 15,11-7 9-15,12-12-19 16,15-12 38-16,4-9-39 16,9-12 6-16,4-6 18 15,-1-3-22-15,-1 0-4 16,1-17-49-16,34-29-139 16,-23 8-98-16,-18-5-462 0</inkml:trace>
  <inkml:trace contextRef="#ctx0" brushRef="#br0" timeOffset="908">1503 107 1101 0,'0'0'191'16,"0"0"-81"-16,0 0 21 15,0 0 60-15,0 0-54 16,0 0-42-16,0 0-20 16,-35-62-34-16,38 52 25 0,19-4-36 15,7 4-14-15,3 4 36 16,5 3-52-16,1 3 33 16,-3 0 8-16,2 0-25 15,-1 0-5-15,-2 16-4 16,-6 6-7-16,-9 2 22 15,-9 5-22-15,-10 0 0 16,0 5 21-16,-7-6-20 16,-26 6 18-16,-3-8 8 15,-8-4 7-15,4-1 58 16,1-8-63-16,5 0 2 16,5-7 15-16,10-1 3 15,4-3-7-15,12-2-22 16,-1 0-10-16,4 0 11 0,0 0-21 15,7 0-12-15,20 3 12 16,2 4 0-16,12 3 9 16,-2 0-9-16,1 10 0 15,1 2-6-15,-2 5 6 16,-2 9-10-16,-5 0 9 16,-10 3 0-16,-3-3 0 15,-16 4 1-15,-3-8 0 16,0 1 15-16,-19-6-15 15,-16-5 0-15,-13-5 2 16,1-7-2-16,-7-7 31 16,2-3 7-16,4 0 32 15,1 0 6-15,11-7-59 16,2-7 18-16,9 5-7 16,12-1-27-16,1 8 22 0,12 2-23 15,0 0-118-15,0 0-226 16,22 2-300-16,0 15-1270 0</inkml:trace>
  <inkml:trace contextRef="#ctx0" brushRef="#br0" timeOffset="1960">1544 1583 1729 0,'0'0'218'0,"0"0"-162"16,0 0-27-16,0 0 75 0,0 0-33 15,0 0-55-15,205 17 30 16,-155-11-34-16,-6 0-2 16,-5 1 17-16,-8-2-14 15,-6 0 1-15,-11-1-14 16,-9-2 0-16,-5-2 36 15,0 0-27-15,0 0 42 16,-22 0-28-16,-15 0-21 16,-4 0 7-16,-3 0-9 15,-3 0 0-15,-1-6 8 0,1 3-8 16,0 1 0 0,8 2 10-16,-5 0 12 15,6 0 14-15,6 0 6 0,4 9-17 16,2 6 15-16,11 5-39 15,3 0-1-15,9 2 10 16,3-1-9-16,0 2 8 16,0-4-3-16,0 5-5 15,12-1 15-15,6 0-16 16,8-2 0-16,-1 3 1 16,4-4-1-16,-1 4 21 15,6-3-13-15,-5 7-7 16,0-3 24-16,0 2-23 15,-7-1 6-15,-7 3-8 16,-5-2 0-16,-10-1 25 16,0 0-11-16,0 1 8 15,-17-5 34-15,-17-1-33 0,-6-2 16 16,1-6-9-16,-2-7-6 16,0-2 43-16,3-4-52 15,4 0 5-15,2 0 17 16,3 0-35-16,2 0 4 15,10-6-6-15,-2-1 6 16,13 0 3-16,0 4-9 16,6-14-130-16,28 1-214 15,4 0-438-15</inkml:trace>
  <inkml:trace contextRef="#ctx0" brushRef="#br0" timeOffset="2575">2077 1789 1320 0,'0'0'680'16,"0"0"-547"-16,0 0-65 15,0 0 151-15,0 0 32 16,0 0-178-16,0 0-59 16,57-69 30-16,-28 69-17 15,8 0 14-15,0 14-15 0,-1 9-9 16,-2 7 40-16,-9-1-47 16,-8 5-10-16,-5 1 41 15,-9 2-31-15,-3 3 17 16,-6 4-12-16,-28 6-9 15,-10-4 52-15,-4 0-38 16,-6 0 1-16,7-10 52 16,0-5-46-16,9-3 17 15,13-7-24-15,3-7-11 16,12-5 36-16,3-1-45 0,2-6 0 16,5 3 18-1,0-2-18-15,0 0 7 0,5 0-7 16,17 4 1-16,10-3 30 15,5-4-31-15,14 0 0 16,3 0 6-16,9 0-5 16,3-4 5-16,-2-9-6 15,2 3 1-15,-3 2 55 16,-13-1-48-16,-9 4-7 16,-12-2 25-16,-11 5-4 15,-11-3-1-15,-4 5-6 16,-3 0 2-16,0-3 23 15,0 3-40-15,0-4-12 0,0 1-66 16,0 0-91 0,-3-4-370-16,-4 1-591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9:04.91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50 1781 0,'0'0'340'16,"0"0"-269"-16,0 0-58 15,0 0 197-15,0 0-33 0,0 0-76 16,198-43-68-16,-115 36-19 15,8 7 11-15,0 0-25 16,22 4-106-16,-25 12-185 16,-27 0-431-16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09:04.02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0 388 1450 0,'0'0'257'15,"0"0"-179"-15,0 0 31 16,0 0 132-16,0 0-27 0,0 0-77 16,0 0-76-16,-6-12 19 15,6 12 15-15,3 0-14 16,12 0-30-16,5 0-14 16,7 0 18-16,5 0 23 15,8 0-60-15,5 0 16 16,5 0-13-16,2 0-6 15,4 0 5-15,-1 0-13 16,7 2-5-16,3 0 32 16,8 5-25-16,2-1-1 15,4-2 1-15,3 6-9 16,3-1 8-16,0-1 1 16,-3 2-8-16,3-2 23 0,-9 2-24 15,-5-2-10 1,-9-2 9-16,-13 3 2 0,-2-3 6 15,-9 2-7-15,-1-2 1 16,-4 5 16-16,2-7-8 16,1 2-9-16,1 1 6 15,-1-3 1-15,-7-4 5 16,-3 4-6-16,-3-4-5 16,-7 0 4-16,-2 0-4 15,-5 3-1-15,2-3 0 16,-2 3-16-16,5 0-15 15,-2 5-68-15,4 16-115 16,-2-4-260-16,-8 5-183 0</inkml:trace>
  <inkml:trace contextRef="#ctx0" brushRef="#br0" timeOffset="812">88 589 1252 0,'0'0'322'15,"0"0"-138"-15,0 0-16 16,0 0 30-16,0 0-49 16,0 0-78-16,0 0-28 15,-9-20 31-15,15 20 2 0,17 0-3 16,6 0 3-1,10 0-49-15,7 0 3 0,7 0-12 16,12 0-17-16,7 0 44 16,10 6-39-16,7 0 9 15,2 2 47-15,11-1-44 16,0 2 6-16,6-1-10 16,-4 4-13-16,1 0 30 15,-3-3-29-15,-11 2 14 16,-6-3-2-16,-9 3-1 15,-8-3-4-15,-8-2 15 16,-6 0-17-16,-4 0 32 16,-7-3-21-16,-11 1-7 15,-6-4 11-15,-13 2-22 0,-10 4-46 16,-3-1-123-16,-6 1-471 16,-16-6-1509-16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14:14.22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434 727 2581 0,'0'0'336'16,"0"0"-321"-16,0 0 0 16,-173-42 134-16,113 42 6 15,1 9-46-15,10 24-103 16,7 14 13-16,12 7 21 16,14 2-39-16,13 5 11 15,3-5-12-15,9-5-13 16,31-14 12-16,6-7-75 15,7-18-2-15,4-12-19 16,0 0-74-16,-1-35 11 0,-5-15-1 16,-5-19 57-1,-10-14 77-15,-7-11 10 0,-4-14 17 16,-10-10 28-16,-8-3 14 16,-4 5 51-16,-3 17 22 15,0 22 38-15,0 33 26 16,0 27-54-16,0 17-42 15,0 32-26-15,6 39-22 16,1 20 23-16,6 15-29 16,1 9-5-16,-2-6 9 15,8-6-26-15,0-9-1 16,-4-14-6-16,1-11-101 16,-8 2-64-16,-3-19-327 15,-6-17-365-15</inkml:trace>
  <inkml:trace contextRef="#ctx0" brushRef="#br0" timeOffset="191">204 530 2501 0,'0'0'539'0,"0"0"-503"16,0 0-26-16,0 0 95 15,210-29-79-15,-128 29-26 16,46 0-63-16,-24 14-257 0,-16 7-511 16</inkml:trace>
  <inkml:trace contextRef="#ctx0" brushRef="#br0" timeOffset="886">1034 662 2299 0,'0'0'624'0,"0"0"-567"16,0 0 63-16,0 0 66 16,0 0-73-16,-198-6-59 15,172 48-39-15,10 7-15 0,13 8 15 16,3 2-15-16,10-6-20 15,22-7 4-15,14-9-77 16,4-16-36-16,1-17-79 16,3-4-44-16,-9-14 18 15,-5-21 59-15,-8-10 99 16,-16-1 76-16,-7 1 49 16,-9 6 114-16,0 16 63 15,0 11 15-15,0 12-15 16,-9 0-156-16,3 27-38 15,6 11 17-15,0 8-49 16,0-4 0-16,15-7-12 16,16-7-51-16,5-14-10 15,-1-14-35-15,2 0 0 16,-1-14 74-16,-7-22 14 0,-3-5 20 16,-7-4 10-16,-2 5 46 15,-6 7 54-15,-5 12-41 16,-3 13 11-16,-3 8-16 15,6 10-63-15,2 29 17 16,7 14-18-16,12 6 1 16,16 6 11-16,14-7-12 15,13-6-10-15,8-20-2 16,1-14-18-16,-11-18 6 16,-9 0-33-16,-9-18-17 15,-15-18 74-15,-7-5 0 16,-16-3 9-16,-9-2 54 15,-3 6-27-15,0 8 33 0,0 11-10 16,-12 13-3 0,-2 8 19-16,5 2-57 0,1 32-5 15,8 7-8-15,0 2-4 16,0 3-2-16,11-6-52 16,12-7-106-16,8-10-217 15,-3-8-387-15,-13-9-499 0</inkml:trace>
  <inkml:trace contextRef="#ctx0" brushRef="#br0" timeOffset="1136">856 383 2194 0,'0'0'322'0,"0"0"-282"16,0 0 12-16,0 0 142 15,0 0-66-15,206-110-78 16,-160 105-35-16,-3 5-15 16,-7 0-108-16,10 2-152 15,-10 13-393-15,-7-3-1221 0</inkml:trace>
  <inkml:trace contextRef="#ctx0" brushRef="#br0" timeOffset="1267">1482 0 215 0,'0'0'2322'16,"0"0"-1978"-16,0 0-193 16,0 0-24-16,0 0-83 15,246 130-44-15,-152-65-243 16,-6 0-711-16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9:05.12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 2230 0,'0'0'316'0,"0"0"-256"16,0 0 2-16,0 0-2 15,237 3-51-15,-58-3-9 16,-18 0-244-16,-19-8-682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9:10.7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1179 609 1605 0,'0'0'241'0,"0"0"-171"16,0 0 4-16,0 0 143 16,0 0 10-16,0 0-122 15,-3-63-39-15,-7 39 5 16,-6 1-22-16,-9 2-1 16,-7 0 0-16,-9-2-30 15,-13 0 38-15,-8 7-56 16,-8-2 0-16,-6 9 20 0,0 2-18 15,-5 3 5 1,5 4-7-16,3 0 6 0,7 0 2 16,7 0-8-16,8 0-5 15,7 7 4-15,12 5 1 16,7-11-6-16,10 7-40 16,11-6-97-16,4 6-110 15,0-4-250-15,12 1-91 0</inkml:trace>
  <inkml:trace contextRef="#ctx0" brushRef="#br0" timeOffset="332">447 0 633 0,'0'0'1331'16,"0"0"-1090"-16,0 0-156 16,0 0 38-16,0 0 51 15,0 0-83-15,0 0-33 16,-146 72-40-16,96-19 13 16,-9 3 41-16,8 3-51 15,3 0 18-15,8-6-9 0,14-9-14 16,8 0 34-16,11-8-49 15,7 1 16-15,0-4 6 16,25-1-22-16,19 1-2 16,19 0-24-16,39 9-216 15,-8-9-230-15,-13-10-983 16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9:11.9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95 396 1724 0,'0'0'318'15,"0"0"-223"-15,0 0-50 16,0-170 126-16,25 115 6 16,12 5-89-16,6 6-13 15,1 6-58-15,8 16 7 16,-5 14 13-16,-4 8-19 0,-3 10 4 15,-14 40 1 1,-15 16 16-16,-11 12 34 0,-8 14-63 16,-34-1 2-16,-21-1 2 15,-6-6-7-15,-1-12 11 16,8-14-10-16,4-14 2 16,14-13 41-16,16-12-50 15,12-12 30-15,13-5 11 16,3-2-3-16,0 0 11 15,0 0-49-15,15 0 5 16,14 0-3-16,12 0-3 16,6 4-1-16,11 3-8 15,4 5 9-15,7-1-2 16,8 1 2-16,-1-2-55 16,8-1-28-16,18-1-172 15,-21-5-292-15,-24-3-333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9:12.34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40 2300 0,'0'0'318'0,"0"0"-273"15,0 0-18-15,0 0 113 16,0 0 79-16,0 0-133 16,262-38-40-16,-152 36 2 15,13 2-7-15,16 0 54 16,10 0-60-16,8 0-35 15,11 0 35-15,3 0-34 16,1 0 10-16,-20 0-11 16,-16 0 0-16,-30 0-18 15,-30 0 12-15,-28 0-83 16,-23 0-68-16,-25 0-209 0,0 0-283 16,-12 0-149-16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9:12.7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0 397 2038 0,'0'0'261'0,"0"0"-249"0,0 0-12 15,0 0 249-15,0 0-88 16,0 0-99-16,0 0-35 16,150-111 21-16,-109 65 69 15,-2 0-80-15,-9-3-19 16,-10 6 43-16,-8 7-25 15,-2 7 6-15,-4 8-12 16,-6 12-9-16,0 9 48 16,0 0-69-16,0 23 8 15,0 29 7-15,0 17 4 16,0 16 0-16,0 7-10 16,-6-2-8-16,3-6 45 0,3-5-40 15,0-9 2 1,0-16 19-16,0-7-26 0,0-15 8 15,0-6-9-15,0-12-57 16,0-14-52-16,12 0-368 16,10 0-349-16</inkml:trace>
  <inkml:trace contextRef="#ctx0" brushRef="#br0" timeOffset="404">773 37 2104 0,'0'0'493'0,"0"0"-419"16,0 0-73-16,0 0 196 15,0 0-50-15,0 0-88 16,0 0-18-16,176-4-29 15,-114 4 0-15,2-5 30 16,6-3-42-16,-8 2 11 16,-11-1-10-16,-10 0 5 15,-16 7 6-15,-10 0-10 16,-5 0 11-16,-6 23 47 16,-4 23-21-16,0 9-2 15,-7 17-13-15,-18 8-6 16,3-1 27-16,-4-2-33 0,11-5 9 15,2-4 3-15,4-13-22 16,6-9-3-16,3-3 1 16,-4-7-48-16,4-11-45 15,0-5-160-15,0-9-312 16,0-9-132-16</inkml:trace>
  <inkml:trace contextRef="#ctx0" brushRef="#br0" timeOffset="588">933 418 1128 0,'0'0'1469'16,"0"0"-1139"-16,0 0-269 16,0 0 83-16,0 0-9 0,0 0-92 15,202-31-43-15,-57 4-42 16,-21 3-543-16,-11-4-1821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9:18.40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0 122 1883 0,'0'0'491'15,"0"0"-449"-15,0 0 8 16,0 0 139-16,0 0 59 16,0 0-82-16,230 9-79 15,-132-6-2-15,19 4-22 16,47 3-8-16,56-3 16 15,70-4-71-15,50-3 27 16,14 0 8-16,-4-7-16 16,-34-6 11-16,-10 0-28 15,-13 7-1-15,-21 6 10 16,-20 0-11-16,-50-5 0 16,-50 5-1-16,-49-2 2 0,-30 2 12 15,-12-5-13-15,-6 2 0 16,-11 1-8-16,-27 2-5 15,-8-9-40-15,-9-22-79 16,0 1-373-16,0-5-458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9:15.89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916 150 1692 0,'0'0'381'16,"0"0"-246"-16,0 0 35 0,0 0 26 16,0 0-50-16,0 0 8 15,-69-86-72-15,39 69-17 16,-6 3-18-16,-8-1-11 16,-10 6 45-16,-12 5-81 15,-10 4 8-15,-9 4 23 16,-3 32-30-16,0 16 21 15,6 24-7-15,9 15-3 16,14 18 49-16,20 10-37 16,17 1-18-16,22 6 39 15,0-12-36-15,17-7-3 0,23-11-4 16,4-14-2 0,10-12 37-16,6-22-37 15,9-8 0-15,7-20 13 0,4-10-13 16,4-10-37-16,29-23-161 15,-25-16-272-15,-15-4-349 0</inkml:trace>
  <inkml:trace contextRef="#ctx0" brushRef="#br0" timeOffset="669">1387 845 1884 0,'0'0'359'16,"0"0"-248"-16,0 0-40 15,0 0 92-15,0 0-20 16,-212-32-102-16,156 34-18 16,2 35 4-16,3 9 26 15,4 12 35-15,13 10-46 16,17-2-17-16,12-2 2 15,5-2-21-15,9-13-7 0,26-9 1 16,9-13-48-16,7-17-33 16,5-10-34-16,-5-5 6 15,-7-34 84-15,-6-13-23 16,-7-4 43-16,-9 0 5 16,-12 12 30-16,-3 7 66 15,-7 13-13-15,0 19 43 16,0 5-13-16,0 5-87 15,8 31-25-15,9 12-1 16,10 10 1-16,5 1-10 16,12-7-177-16,32-2-167 15,-10-18-262-15,-12-12-1215 0</inkml:trace>
  <inkml:trace contextRef="#ctx0" brushRef="#br0" timeOffset="1330">1904 911 1864 0,'0'0'555'0,"0"0"-396"16,0 0-8-16,0 0 49 16,0 0-13-16,0 0-132 15,-194 36-44-15,168 7 22 16,9 5-33-16,9 8 0 15,8-2 0-15,0-2 0 16,3-2 0-16,19-9 0 0,9-7-33 16,4-14 24-16,6-9-51 15,6-11 1-15,7 0-84 16,9-21 61-16,6-23 76 16,7-17-23-16,5-12-5 15,2-15-3-15,-1-17-18 16,-6-14 0-16,-14-5-8 15,-8-1 53-15,-22 7 4 16,-10 16 12-16,-18 20 1 16,-4 23 111-16,0 23 13 15,-10 16 29-15,-12 20-30 16,-7 0-78-16,-5 30-20 16,2 32-32-16,-5 22 0 0,5 19 22 15,6 6-16 1,8 2-4-16,8-3-2 0,4-2 1 15,6-15 11-15,0-9-12 16,0-13 0-16,0-15-8 16,0-19 8-16,0-15-18 15,9-10-21-15,1-10-1 16,12 0 13-16,7-37-16 16,11-12 28-16,11-7 13 15,0 4 4-15,-4 6-4 16,2 16-2-16,-6 21 4 15,-3 9 43-15,4 0-1 16,-3 25-3-16,-2 12 6 0,-2-1-14 16,-5 1-5-1,-7-5-25-15,-6-6-1 0,0-10 0 16,-9-9-109-16,-5-7-222 16,-5-12-323-16,0-18-1373 0</inkml:trace>
  <inkml:trace contextRef="#ctx0" brushRef="#br0" timeOffset="1523">1463 341 2599 0,'0'0'198'0,"0"0"-198"15,0 0-60-15,313-72 13 16,-153 22-252-16,-6 8-783 0</inkml:trace>
  <inkml:trace contextRef="#ctx0" brushRef="#br0" timeOffset="2058">3883 475 2335 0,'0'0'322'0,"0"0"-255"16,0 0-43-16,-17-178 52 16,17 126 80-16,25 3-41 15,14 12-105-15,17 14 5 16,8 21-15-16,6 2 0 16,-1 29 74-16,-6 37-41 15,-9 16-21-15,-24 17 54 0,-20 7-48 16,-10 10 12-1,-35-1-29-15,-35 1 5 0,-17-13 17 16,-8-7-23-16,0-21 0 16,14-20 25-16,20-24-24 15,17-22 11-15,22-9-2 16,19-2-9-16,3-33 17 16,10-6-18-16,34-2 0 15,7 7-4-15,11 10 4 16,-4 15 0-16,1 11-12 15,-2 0 12-15,-1 31 0 16,-2 9 0-16,-3 5 0 16,5-4 11-16,-2 3-11 15,0-11-90-15,-3-10-157 0,-14-10-629 16,-15-10-1229-16</inkml:trace>
  <inkml:trace contextRef="#ctx0" brushRef="#br0" timeOffset="2717">5637 796 2820 0,'0'0'367'16,"0"0"-367"-16,0 0-39 16,0 0 25-16,0 0-128 15,0 0-755-15</inkml:trace>
  <inkml:trace contextRef="#ctx0" brushRef="#br0" timeOffset="2847">5791 1393 2402 0,'0'0'563'0,"0"0"-449"16,0 0-114-16,0 0-3 15,0 0-72-15,0 0-959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9:35.62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169 354 1607 0,'0'0'205'16,"0"0"-108"-16,0 0-41 0,0 0 145 16,0 0 0-16,-4-167-125 15,33 130-23-15,8 0 6 16,7 8-17-16,-1 0 46 16,9 5-69-16,-5 10-4 15,1 6 32-15,-4 8-38 16,-5 0 8-16,-14 22 1 15,-6 22-17-15,-13 12 61 16,-6 10-55-16,-10 9-5 16,-34 4 26-16,-18-2-28 15,-6 0 8-15,-6-12-8 0,-2-12 9 16,6-14 18-16,9-10-20 16,12-15 16-16,14-7 35 15,9-7-31-15,15 0 1 16,4 0-4-16,7 0-13 15,0 0 16-15,0-7-27 16,29 5-15-16,15-3 13 16,6 5 3-16,9 0-2 15,-1 5-5-15,-2 14 6 16,1 4 22-16,-6-1-22 16,5-3 0-16,-5-1 6 15,3-12-6-15,2-3-1 16,30-3-78-16,-14-12-232 0,-9-15-379 15</inkml:trace>
  <inkml:trace contextRef="#ctx0" brushRef="#br0" timeOffset="458">1434 12 1746 0,'0'0'488'0,"0"0"-331"15,0 0 57-15,0 0 9 16,0 0-57-16,0 0-81 16,-200-19-62-16,148 45 28 15,1 14-21-15,0 6 6 16,1 12 18-16,9 5-42 15,6 6-2-15,4 6-1 16,14 1-3-16,5-1 12 16,12 0-18-16,0-3 0 15,7-7 3-15,27-7-3 16,13-13-16-16,7-15-3 16,9-11-23-16,3-12 24 15,-2-7-27-15,-5-5 15 0,-11-18 30 16,-16-12-29-1,-13-3 29-15,-19 1 0 0,0 2 0 16,-36 4 39-16,-27 9-39 16,-18 15 1-16,2 7 4 15,-1 0-5-15,14 16-8 16,33 36-86-16,19-2-211 16,14-7-351-16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9:26.1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0 120 810 0,'0'0'1417'0,"0"0"-1180"16,0 0-200-16,0 0 40 16,0 0 160-16,0 0-102 15,0 0-63-15,82 17-7 16,-13-14-6-16,10-3-10 0,16 4-7 15,7-4-21 1,14 0 20-16,13 0-34 0,10 0-2 16,6 0 19-16,4 0-23 15,-2 0 10-15,-8-4-11 16,-19-5-6-16,-19-2 4 16,-25 6-75-16,-25 1-63 15,-24 1-162-15,-20 3-312 16,-7 0-353-16</inkml:trace>
  <inkml:trace contextRef="#ctx0" brushRef="#br0" timeOffset="878">391 665 1979 0,'0'0'275'15,"0"0"-266"-15,0 0 28 16,0 0 145-16,0 0-72 16,0 0-52-16,247 3-37 15,-178-3 15-15,1 0 58 16,3-3-49-16,-8-3-32 15,-5 3 13-15,-13 3-25 0,-11 0-2 16,-11 0 1-16,-10 0-34 16,-11 0 20-16,-4 0-5 15,0 0 19-15,-22 0 12 16,-17 0-11-16,-9 0-1 16,-4 0 0-16,-6-4 6 15,-1-13 26-15,-5 3-32 16,-2-4 0-16,-7 5 32 15,4 3-31-15,0 7 12 16,3 3-5-16,6 0-7 16,6 3 56-16,10 20-50 15,12 0-7-15,10 7 42 16,7 7-35-16,12-2 6 16,3 4-13-16,0 4 1 15,0-4 28-15,11 1-29 0,3-5 0 16,4-6 31-16,1 2-29 15,0-4 22-15,-2-2-23 16,1-2 0-16,4-4 39 16,0-2-40-16,7-3 0 15,0 2 31-15,1-3-30 16,2 4 7-16,5 2-8 16,-4 4 9-16,-5 8 9 15,3 0-18-15,-6 10 0 16,-8 0 11-16,-5 2-10 15,-5 6-1 17,-4-4 0-32,-3-1 1 0,0 0 5 0,0-3-6 0,-25-2 0 0,-4 2 8 15,-3-9-1-15,-5-6-8 16,-4-2 1-16,2-13 0 16,-5-3 33-16,4-5-32 15,-4-3 7-15,3 0 33 16,5 0-21-16,-1-3 5 15,12-11-17-15,3 4-7 16,5 6 48-16,9-1-49 16,1 2 0-16,3-1 0 15,4 4 0-15,0-3-9 16,0 3-20-16,0 0-4 16,0 0 27-16,0-4-70 0,0 4-86 15,14 0-101 1,11-2-193-16,6-2-136 0</inkml:trace>
  <inkml:trace contextRef="#ctx0" brushRef="#br0" timeOffset="10871">1372 758 1337 0,'0'0'669'0,"0"0"-497"15,0 0-38-15,0 0 77 16,0 0 8-16,0 0-58 15,0 0-133-15,-12-34-26 16,53 25 29-16,10 1-23 16,3 6 7-16,2 2-9 15,-2 0-5-15,1 12 48 16,-12 22-48-16,-9 7-1 16,-12 9 28-16,-19 9-18 15,-3 7 16-15,-12 6-21 16,-30 4-4-16,-14 2 29 0,-10-1-30 15,-3-6 0 1,4-6 6-16,6-5 6 0,9-18 23 16,12-5-4-16,10-11-2 15,9-10 29-15,12-5-57 16,4-2 5-16,3 1 13 16,0 0-18-16,0 2 5 15,18 6-5-15,15-2-1 16,7 0 30-16,7-4-30 15,11-4 0-15,5-1 6 16,6-7-6-16,-3 0 27 16,0 0-15-16,-9 0-11 15,-13 0 26-15,-12-5-27 16,-10 3-1-16,-13 2 1 16,-6 0-21-16,-3 0-15 0,10 0-79 15,-3 0-181-15,5-3-487 16</inkml:trace>
  <inkml:trace contextRef="#ctx0" brushRef="#br0" timeOffset="11390">2776 124 335 0,'0'0'1602'16,"0"0"-1283"-16,0 0-125 15,0 0 84-15,0 0-57 0,0 0-88 16,0 0-92-16,-25-21-13 15,53 33 62-15,4 7-55 16,12 11-17-16,4-1 38 16,-1 0-44-16,0 2 12 15,-3-6-19-15,-3-2-4 16,-12-4 24-16,-11-5-25 16,-4-4-6-16,-6-3-11 15,-8-5-35-15,0-2-75 16,0 0-128-16,0 0-327 15,0-6-96-15</inkml:trace>
  <inkml:trace contextRef="#ctx0" brushRef="#br0" timeOffset="11584">3187 0 1659 0,'0'0'496'0,"0"0"-342"15,0 0 85-15,0 0 62 16,0 0-56-16,0 0-160 16,-200 164-40-16,138-109-45 15,4 4-10-15,6 7-113 16,20-18-440-16,10-14-638 0</inkml:trace>
  <inkml:trace contextRef="#ctx0" brushRef="#br0" timeOffset="14340">4051 278 1635 0,'0'0'262'0,"0"0"-179"16,0 0-30-16,0 0 121 16,0 0 46-16,0 0-96 15,0 0-52-15,103-13 30 16,-45 13-26-16,4 0-3 16,11-3-13-16,10-2-21 15,12 1 33-15,11-3-64 0,14-5 1 16,12-3 30-1,10 2-16-15,7-3-7 0,5 2-14 16,-2 2 4-16,-1-2 12 16,-9 1-18-16,-9 3 0 15,-4 0 3-15,-12 1 3 16,-12-1-7-16,-6-4 1 16,-12 5 0-16,-3-1 12 15,-11 0 0-15,-11 0 1 16,-14 4 17-16,-16-2-29 15,-10 6 1-15,-10 2-2 16,-9 0 0-16,1 0 10 16,-4 0-10-16,0 0-10 15,0 0-25-15,0 0-101 0,-19 20-200 16,-3-1-362-16,-7-3-1233 16</inkml:trace>
  <inkml:trace contextRef="#ctx0" brushRef="#br0" timeOffset="15153">4628 1023 1667 0,'0'0'383'16,"0"0"-293"-16,0 0-65 15,0 0 174-15,0 0-32 0,0 0-84 16,193-3-23 0,-127-1-26-16,6 2 11 0,1-1-10 15,0-2-24-15,-11 2 22 16,-11 3-25-16,-10 0-7 15,-16 0 1 1,-18 0 10-16,-7 0-12 0,0 0 24 16,-44 0-22-16,-14 0 17 15,-14 3-19-15,-13 5 0 16,-3-6 4-16,-3 2 7 16,8-1-7-16,7 4 23 15,10-1-1-15,10 1 38 16,14 0-42-16,11 2 10 15,14 6 29-15,6-1-59 0,7 10 7 16,4 2-9-16,0 6 0 16,4 5 27-16,21 3-27 15,9 2 0-15,8 7 1 16,10 1 7-16,3-1-9 16,7 3 1-16,-1-3 0 15,2 0 7-15,-6-2-7 16,-13-1 0-16,-10-4 12 15,-21-3-6-15,-13-2 9 16,0-1 6-16,-25 0 11 16,-29 0 47-16,-9-5-62 15,-9 0-16-15,-8-4 44 16,2-8-36-16,9-6 5 0,5-7-14 16,11-2 6-16,11-4 13 15,12 0-19-15,13 0-31 16,12-6-13-16,16-23-206 15,33 2-400-15,4-3-480 0</inkml:trace>
  <inkml:trace contextRef="#ctx0" brushRef="#br0" timeOffset="15488">5648 1473 1152 0,'0'0'979'0,"0"0"-840"0,0 0-42 15,154-178 149-15,-107 120 35 16,-6 0-97-16,-13 11-94 16,-2 8 44-16,-11 12-49 15,-8 11-22-15,-4 12 19 16,-3 4-53-16,0 7-2 15,0 37-21-15,0 26 16 16,-10 19 62-16,-5 13-83 0,-1 4 8 16,6-4 18-16,4 1-26 15,6-11-1-15,0-7-5 16,0-15-58-16,3-11-16 16,22-10-127-1,1-20-306-15,-8-8-310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9:42.59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120 146 1272 0,'0'0'287'0,"0"0"-148"15,0 0-27-15,0 0 33 0,0 0-9 16,0 0-80 0,0 0 19-16,22-91-26 0,0 81 4 15,3-1 8-15,4-2-30 16,5 7 18-16,-2 1-6 16,9 0-19-16,3 5 33 15,7 0-35-15,-4 10-3 16,0 23 28-16,-8 11-27 15,-8 4-2-15,-18 14-1 16,-10 3-11-16,-3 5 39 16,-13 3-45-16,-28-2 0 15,-13-5 22-15,-5-4-16 16,-10-9 2-16,-1-10-7 0,1-11 1 16,8-9 56-16,10-5-39 15,11-9-1-15,11-9 45 16,7 0-40-16,10 0 8 15,9 0 2-15,-1-7-24 16,4-13 22-16,0 1-31 16,0-5 0-16,11 1-7 15,16 4 8-15,5 3-2 16,0 2 1-16,9 7 0 16,2 7-3-16,1 0 3 15,0 17 0-15,0 22 33 16,-1 8-26-16,-6 9 22 15,-2-4-2-15,3-3-15 0,-10-6 51 16,6-7-63 0,-12-14 0-16,0-5 30 0,-5-10-29 15,2-7-1-15,3 0 0 16,6-7-86-16,13-39-153 16,-4 3-471-16,-5-4-1301 0</inkml:trace>
  <inkml:trace contextRef="#ctx0" brushRef="#br0" timeOffset="1081">1269 122 1594 0,'0'0'249'0,"0"0"-184"0,0 0 42 16,0 0 85-16,0 0-79 15,0 0-48-15,0 0-64 16,218-24 24-16,-152 24 0 16,-7 0-23-16,-5 0 35 15,-7 0-37-15,-15 0 1 16,-13 0 12-16,-16 0-4 15,-3 0 4-15,-10 0 56 16,-30 0-60-16,-14 0 18 16,-12 0-27-16,0 0 0 15,-7 0 4-15,4 0-4 16,3 0 0-16,5 0 26 0,10 0 5 16,7 0 56-16,10 3-40 15,5 16-24-15,11 1 29 16,4 11-34-16,6 0 15 15,5 2 1-15,3 4-19 16,0-2 51-16,0-3-65 16,0 1 9-16,6-6 34 15,9-5-43-15,7-1 4 16,4-5 4-16,6 0-7 16,5-1 31-16,7-3-33 15,4 1 0-15,2 3 12 0,9 7-11 16,-4 7-1-16,2 6 0 15,2 10 1-15,-11 4 35 16,-4 1-36-16,-19 3 0 16,-10-5 25-16,-15-3-24 15,0-1 15-15,-30-6-7 16,-21 1-1-16,-12-7 40 16,-1-3-48-16,-9-11 0 15,7-9 42-15,1-4-35 16,5-6 8-16,10 0-10 15,6 0 4-15,5-3 4 16,8-10-13-16,14 7-33 16,6 3-83-16,11 3-457 0,-4-5-678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14:12.60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0 868 933 0,'0'0'332'16,"0"0"-116"-16,0 0-4 0,0 0-57 16,0 0 29-16,0 0 6 15,0 0-61-15,76-42 8 16,-33 25-27-16,8-7-30 15,12-14-22-15,6-9-43 16,6-15-13-16,4-8 2 16,-8-9-4-16,-12-7-28 15,-8 0 13-15,-23 0 15 16,-18 7 13-16,-10 14-1 16,0 15 24-16,-29 22 94 15,-14 15-55-15,-2 13-38 16,-12 24-8-16,-2 34 18 15,8 24 10-15,5 25-15 0,10 11-4 16,13 7 11 0,12 3-43-16,11-3 2 0,0-17 2 15,8-12-10-15,24-21-12 16,10-22-54-16,11-17-64 16,38-30-94-16,-12-6-311 15,-10 0-288-15</inkml:trace>
  <inkml:trace contextRef="#ctx0" brushRef="#br0" timeOffset="698">1039 720 1901 0,'0'0'539'0,"0"0"-377"0,0 0 71 16,0 0 1-16,0 0-84 15,-204-35-75-15,156 35-9 16,-2 9-57-16,4 17-9 16,10 10 24-16,13 8-23 15,11 6-1-15,12 3 0 16,0 0-37-16,35-6-14 16,15-8-99-16,15-15-119 15,4-16-17-15,6-8-53 16,-3-7 94-16,-7-27 94 0,-15-14 38 15,-15-4 113-15,-18 2 13 16,-11 5 106-16,-6 13 174 16,0 15 9-16,-3 13-31 15,-9 4-113-15,-2 12-66 16,5 23 12-16,4 7-53 16,5-2-36-16,0 2 12 15,5-10-27-15,18-7 0 16,9-13-16-16,4-12-23 15,7 0 38-15,5-4-32 16,-2-21 33-16,4 4-1 16,-8-4 0-16,-5 11-7 15,-8 5-2-15,-3 9 2 16,-10 0-7-16,-7 17-13 16,-9 18 16-16,0 5 12 0,0 2-36 15,-3-5 36-15,-12-4-24 16,2-16 24-16,-1-11 0 15,5-6 0-15,6-3 9 16,3-33-9-16,0-12 1 16,3-12 8-16,26-5-9 15,1 0 0-15,5 12 34 16,1 9-22-16,-2 17 19 16,-2 15 8-16,-2 12-21 15,-4 0 6-15,-3 32-7 16,-1 10 7-16,-2 5 3 15,0 3-15-15,-3-6-12 0,-5-6-3 16,1-5-111 0,-7-11-196-16,1-12-414 0,-7-8-578 0</inkml:trace>
  <inkml:trace contextRef="#ctx0" brushRef="#br0" timeOffset="911">852 527 2172 0,'0'0'519'16,"0"0"-479"-16,0 0 13 0,0 0 82 16,0 0-29-16,213-118-57 15,-151 106-49-15,-3 6-50 16,10 6-187-16,-18 0-349 15,-8 8-453-15</inkml:trace>
  <inkml:trace contextRef="#ctx0" brushRef="#br0" timeOffset="1044">1523 199 2179 0,'0'0'381'0,"0"0"-251"16,0 0 16-16,0 0-69 15,259 87-77-15,-161-41-197 16,-7-2-724-16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9:44.70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234 1379 1898 0,'0'0'273'0,"0"0"-109"16,0 0-92-16,0 0 101 15,0 0 56-15,0 0-142 16,0 0-24-16,6 65-3 15,38-25-23-15,7 2 39 16,2 0-76-16,-6 2 0 0,-5-6-6 16,-1 2 6-16,-4-3-99 15,-8-2-143-15,-7-5-254 16,-7-10-33-16,-12-11-1166 0</inkml:trace>
  <inkml:trace contextRef="#ctx0" brushRef="#br0" timeOffset="183">540 1423 1403 0,'0'0'633'16,"0"0"-435"-16,0 0-59 0,0 0 100 16,0 0 28-1,-212 182-140-15,146-116-70 0,-3 4-57 16,3 1-15-16,5 0-167 15,21-15-458-15,14-20-1451 0</inkml:trace>
  <inkml:trace contextRef="#ctx0" brushRef="#br0" timeOffset="5898">1619 119 1590 0,'0'0'317'0,"0"0"-146"16,0 0-63-16,0 0 120 16,0 0-36-16,0 0-107 15,37-96-5-15,14 83-43 16,6 10 13-16,9 3 36 16,4 0-50-16,-1 33 2 15,-7 13-14-15,-7 13-16 16,-18 6 25-16,-20 11-33 15,-17 5 0-15,0 8 34 16,-43 3-33-16,-23 1 10 16,-15-6-11-16,-5-5 0 0,-5-12 49 15,10-15-27 1,11-12-4-16,19-13 57 0,19-14-40 16,14-9-1-16,14-5-12 15,4-2-14-15,4 0 20 16,36 0-28-16,14 0 0 15,16-9 22-15,6-4-22 16,-3 6 0-16,-1 1-10 16,-6 2 10-16,-10 4 9 15,-9 0-9-15,-14 0-2 16,-11 0-11-16,-4 0-49 16,-8 0-93-16,6 0-201 15,-6 0-430-15,2 0-1170 0</inkml:trace>
  <inkml:trace contextRef="#ctx0" brushRef="#br0" timeOffset="6499">2811 0 1137 0,'0'0'1201'0,"0"0"-1012"16,0 0-112-16,0 0 62 15,0 0 47-15,0 0-103 0,0 0-56 16,-91 138 13-16,43-70-6 16,-6 2-10-16,4 0 27 15,-3-6-37-15,14-11 7 16,5-12 0-16,12-10-8 15,12-11 17-15,7-11-22 16,3-4-7-16,3-5 28 16,29 0-28-16,16 0 12 15,11-11-3-15,7-2-9 16,3-4 13-16,1 8-14 16,-9 2 0-16,-2 4 0 15,-9 3-14-15,-9 0-42 16,-12 0-60-16,-7 0-93 0,-9 3-65 15,3-3-79-15,-5 0 72 16,-4-8-49-16,-3-27-166 16,-4-11 156-16,0-6 162 15,0-11 178-15,-4 2 33 16,-14-2 243-16,-4 10 73 16,3 11-16-16,2 16-131 15,5 8 86-15,9 18-71 16,-1 0-114-16,4 30 14 15,0 26 31-15,0 17-18 16,0 12-10-16,0 13-52 16,0 7-9-16,0 1-34 15,-3-5-23-15,-5-4-2 0,8 20-66 16,0-26-214 0,0-15-432-16</inkml:trace>
  <inkml:trace contextRef="#ctx0" brushRef="#br0" timeOffset="7039">1419 1529 598 0,'0'0'1229'16,"0"0"-1044"-16,0 0-103 15,0 0 126-15,0 0 45 16,0 0-86-16,0 0-44 0,61 0 16 16,-24 0-26-16,11 0-20 15,9-7 9-15,16-2-57 16,15-1 15-16,18 1-14 15,18-1-14-15,15 0 23 16,18-1-19-16,7 2-19 16,0 2 20-16,-5 4-37 15,-5 0 0-15,-22 3-1 16,-16 0 1-16,-26 0 4 16,-24 0-4-16,-25 0-51 15,-23 0-43-15,-18 26-182 16,-34 1-364-16,-8-2-783 0</inkml:trace>
  <inkml:trace contextRef="#ctx0" brushRef="#br0" timeOffset="8233">1972 2244 2027 0,'0'0'318'16,"0"0"-287"-16,0 0-21 0,0 0 58 16,0 0 50-1,224-6-87-15,-145 6-16 0,9 0 12 16,-9 0-11-16,-9 0 35 16,-18 0-51-16,-20 0 9 15,-16 0 4-15,-16 0-12 16,0 0 68-16,-31 0-38 15,-20 0-17-15,-6 0 45 16,-6 0-48-16,-6-10 1 16,0 1 33-16,3 2-32 15,8 3 22-15,2 4-14 16,9 0-14-16,11 0 47 16,11 0-54-16,3 20 9 15,10 6 4-15,9 7-4 0,3 6-12 16,0 4 3-16,12 4 0 15,16-5 3-15,5-1-3 16,4 0 0-16,-2 0 3 16,9 0-1-16,-3-2-3 15,3 4 1-15,-4 0 0 16,-7 0 31-16,-5-1-31 16,-9-6 0-16,-12 1 44 15,-7-5-28-15,0-1 19 16,-22 1-17-16,-21-1-11 15,-12-3 20 1,-3-3-27-16,-4-6-7 16,4-4 5-16,6-9-59 0,16-3-64 0,18-3-172 15,11 0-415-15,7-14-1183 16</inkml:trace>
  <inkml:trace contextRef="#ctx0" brushRef="#br0" timeOffset="8601">2874 2405 2385 0,'0'0'474'0,"0"0"-462"15,0 0 22-15,0 0 140 0,0 0-45 16,-195 208-50-1,160-133-70-15,9 7 18 0,11 3 10 16,15-3-25-16,0-2 6 16,22-6-18-16,22-8 0 15,15-17 9-15,9-16-9 16,6-19-1-16,6-14 1 16,-4-8 0-16,-10-35 7 15,-12-18-1-15,-17-15 2 16,-18-13 38-16,-19-12-37 15,0-4 30-15,-26 0-22 16,-21 7-17-16,-15 8 15 16,-1 26-15-16,-6 33-45 0,14 22-82 15,8 9-658-15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9:59.4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259 259 2176 0,'0'0'290'16,"0"0"-165"-16,0 0-113 15,0 0 144-15,73-187 67 16,-39 154-129-16,5 13-57 15,10 6-35-15,5 14-2 16,0 0 29-16,2 7-29 0,-6 34 0 16,-14 13 16-16,-14 16-14 15,-22 12 2-15,0 6 3 16,-32 8-6-16,-34-4 32 16,-14-9-25-16,-14-6-8 15,-3-14 25-15,8-11-19 16,1-17 15-16,18-11-20 15,16-14 0-15,17-10 35 16,18 0-35-16,19-7-1 16,0-16 11-16,16-5-11 15,24 0 0-15,11 7-11 16,6 10 11-16,3 3 6 16,-3 8-6-16,-1 0-1 0,-2 15 0 15,-3 7 1 1,0 4 12-16,4 3-12 0,-4-5 0 15,3-5-1-15,-3-2-5 16,0-8-63-16,1-1-154 16,-16-8-331-16,-14 0-280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9:59.80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98 19 1657 0,'0'0'852'15,"0"0"-660"-15,0 0-174 16,0 0 153-16,0 0 84 15,0 0-152-15,0 0-41 16,76 26-15-16,3-21-12 16,25-5 38-16,16 0-73 15,22 0 8-15,18 0 46 16,37-12-23-16,33 3-13 0,-19 2-11 16,-25 0-6-1,-29 1 28-15,-33 3-29 0,4 3 0 16,-4 0-18-16,-26 0 18 15,-32 0-30-15,-25 0-40 16,-25 0-28-16,-12 0 1 16,-4 0-131-16,-26 6-326 15,-12 1-121-15</inkml:trace>
  <inkml:trace contextRef="#ctx0" brushRef="#br0" timeOffset="481">0 1146 2488 0,'0'0'165'0,"0"0"-154"15,0 0-11-15,0 0 179 16,0 0-54-16,225-151-83 16,-153 87-27-16,6-5 0 15,-5-6-9-15,-12-1 34 0,-9 1-4 16,-16 9 27-1,-11 15-12-15,-6 13 9 0,-16 18 24 16,-3 18-45-16,0 2 4 16,0 22-17-16,0 37-5 15,-25 23 45-15,-1 13-53 16,1 7 2-16,0 4 29 16,6-4-38-16,9-11 4 15,1-9-10-15,9-13 0 16,0-14-16-16,0-11 8 15,0-12-82-15,16-13-25 16,24-19-176-16,-4 0-412 16,1 0-337-16</inkml:trace>
  <inkml:trace contextRef="#ctx0" brushRef="#br0" timeOffset="983">1287 444 2545 0,'0'0'455'0,"0"0"-449"16,0 0 21-16,0 0 127 16,0 0-9-16,0 0-83 15,0 0-44-15,105-4 42 16,-80 4-47-16,9 2-2 0,-2 0 15 15,9 5-25-15,3 1 6 16,6-2-7-16,4 4 0 16,1-1 6-16,4 5-6 15,-8 0-16-15,-4-3 15 16,-7 6 1-16,-4-3-1 16,-6 2-5-16,-8-3 6 15,-11 0 4-15,-5 4-3 16,-6 3-1-16,0 5 16 15,0 15 7-15,-25 7 17 16,-7 11-11-16,-2 11-1 16,2 9 38-16,0 8-60 15,1 1 17-15,9-1-14 0,5-4-8 16,9 0 25 0,5-12-25-16,3-8 1 0,0-16-2 15,0-10 0-15,0-9-12 16,0-11-47-16,-4-6-28 15,-3-7 8-15,4-3-88 16,3 0-111-16,0-20-299 16,0-7-130-16</inkml:trace>
  <inkml:trace contextRef="#ctx0" brushRef="#br0" timeOffset="1225">1471 1072 1835 0,'0'0'1151'16,"0"0"-980"-16,0 0-143 16,0 0 112-16,0 0 23 15,0 0-58-15,0 0-71 16,205-19-28-16,-136 12-4 15,7 0-2-15,34-3-138 16,-18 4-216-16,-16-1-1290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39:58.60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 8 2227 0,'0'0'357'16,"0"0"-279"-16,0 0-32 16,0 0 93-16,0 0-21 15,0 0-87-15,218 0-22 16,-155-5-9-16,3 5-112 0,28 0-158 16,-14 10-103-16,-17 7-334 15</inkml:trace>
  <inkml:trace contextRef="#ctx0" brushRef="#br0" timeOffset="207">0 431 2320 0,'0'0'522'0,"0"0"-422"15,0 0-100-15,0 0 88 0,0 0 3 16,0 0-64-16,249 22-27 16,-111-22-146-16,-14 0-355 15,-7 0-390-15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1:01.2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66 489 1607 0,'0'0'255'0,"0"0"-78"16,0 0-19-16,0 0 46 16,0 0 4-16,0 0-127 15,0 0 24-15,4 190-5 16,-4-84-41-16,0 11 44 15,0 4-87-15,0 4 7 16,0-10 44-16,0-6-62 16,0-18 2-16,0-11-14 15,0-18 20-15,0-16-1 0,0-17-12 16,0-13 0 0,0-8 21-16,0-8-21 0,0 0-1 15,0-40-18 1,0-16-4-16,0-23 7 0,0-16-17 15,0-21 21-15,0-11-3 16,-10-11 15-16,-9-3-9 16,9 4-6-16,1 7 15 15,9 20-20-15,0 18 15 16,28 20 0-16,14 23 4 16,14 15 1-16,10 22 0 15,6 12 0-15,4 0 0 16,-3 37 24-16,-7 8-24 15,-5 11-3-15,-14 2 2 0,-9 9 2 16,-20 1 7-16,-18 0 3 16,0 8-5-16,-40 0 66 15,-26-1-62-15,-17-3 11 16,-9-9 5-16,-6-15-11 16,7-11 13-16,10-17-26 15,20-14 5-15,24-6-7 16,21 0-84-16,28-29-161 15,36-5-337-15,9 2-9 0</inkml:trace>
  <inkml:trace contextRef="#ctx0" brushRef="#br0" timeOffset="272">1482 89 2046 0,'0'0'489'16,"0"0"-317"-16,0 0-33 15,0 0 14-15,-245 246-1 16,162-66-77-16,5 46 18 16,24-12-59-16,25-41-34 15,29-52 48-15,0-34-37 16,14 4-22-16,30 4 2 15,12 5-119-15,38-13-72 16,-14-20-495-16,-7-29-292 0</inkml:trace>
  <inkml:trace contextRef="#ctx0" brushRef="#br0" timeOffset="654">1759 1572 2063 0,'0'0'470'15,"0"0"-427"-15,0 0-34 16,0 0 109-16,0 0-43 16,0 0-20-16,0 0-4 0,181-236-51 15,-125 130 0 1,-5-12 1-16,0-13-1 0,-4-14 21 15,-6-5-21-15,-2-1 0 16,-6 11 33-16,-1 24-9 16,2 34 36-16,-8 39-35 15,2 36-7-15,1 14 71 16,8 62-25-16,4 26-5 16,-5 20 8-16,-4 12-30 15,-2-1 19-15,-1-8-47 16,-4-10 3-16,-3-12 12 15,-3-14-24-15,-6-14-60 16,-4-8-75-16,-9-5-214 0,0-14-267 16,-4-17-350-16</inkml:trace>
  <inkml:trace contextRef="#ctx0" brushRef="#br0" timeOffset="844">2116 987 1285 0,'0'0'1189'0,"0"0"-1010"15,0 0-88-15,0 0-6 16,0 0 22-16,218 0-59 16,-119-22-48-16,36-4-127 15,-18 2-259-15,-23 8-268 0</inkml:trace>
  <inkml:trace contextRef="#ctx0" brushRef="#br0" timeOffset="1245">3309 192 2228 0,'0'0'309'16,"0"0"-189"-16,0 0-88 16,0 0 159-16,0 203 25 15,0-107-108-15,0 17-52 0,3-3-23 16,11 6 3-16,13-5 38 16,8-8-74-16,12-8 0 15,13-16 20-15,9-18-19 16,7-22-2-16,0-19-16 15,0-20-21-15,-1-2 32 16,-14-48-44-16,-6-15 18 16,-7-17 25-16,-13-17 2 15,-9-13 5-15,-11-12 0 16,-15-5 1-16,0-2 27 16,-7 10-26-16,-20 13-2 15,-5 26 7-15,7 32-7 16,6 31-97-16,16 19-228 0,3 36-551 15,0 0-1029-15</inkml:trace>
  <inkml:trace contextRef="#ctx0" brushRef="#br0" timeOffset="2186">4824 115 740 0,'0'0'947'16,"0"0"-724"-16,0 0-96 15,0 0 110-15,0 0 64 16,0 0-98-16,0 0-24 16,12 187-70-16,-12-111-31 15,0 5 30-15,0 1-72 16,0 3-34-16,0-3 55 15,0 4-56-15,0-9 7 0,3-7-8 16,1-10 13-16,-4-15-17 16,3-10 4-16,2-21-42 15,-2-9 29-15,-3-5-7 16,4 0-4-16,-4-31 0 16,0-15 18-16,0-19-25 15,0-15 25-15,-22-8 6 16,0-13 1-16,-7-11-1 15,4-3-1-15,6 4-7 16,4 13 8-16,15 13 2 16,0 18-2-16,22 25 0 15,29 11 9-15,11 17-3 0,14 8-6 16,6 6 0-16,-3 1 0 16,-6 33 3-16,-4 9-3 15,-13 9 0-15,-14 7 25 16,-15 6-24-16,-20 5 26 15,-7-5-18-15,-3-3 0 16,-35-6 18-16,-6-8-27 16,-6-4 0-16,-4-11 16 15,3-10-15-15,7-4-1 16,3-8 0-16,16-9 0 16,10 3 38-16,8-5-38 15,7 0-15-15,0 0 0 16,22 3-16-16,18 6 30 0,8 8-17 15,6 5 18 1,9 12-6-16,-3 5 6 0,3 8-6 16,3 9 6-16,-12-2 1 15,-7 5 13-15,-14-4-14 16,-22-2 18-16,-11 0 19 16,-18 0-24-16,-33-5-5 15,-18-2 23-15,-11-10-2 16,-8-10 37-16,0-12-33 15,5-14-5-15,2 0 13 16,9-7-29-16,2-29-13 16,16-7 1-16,10-6-52 15,19-3 11-15,25-23-159 16,0 8-349-16,13 9-300 0</inkml:trace>
  <inkml:trace contextRef="#ctx0" brushRef="#br0" timeOffset="2560">5994 0 2514 0,'0'0'456'0,"0"0"-451"0,0 0-4 16,0 0 69-16,0 0 57 16,0 0 5-16,0 0-95 15,170 56-31-15,-113 6 57 16,6 17-42-16,-9 12 19 16,-7 16 7-16,-10 3-46 15,-15 6 47-15,-18 1-48 16,-4-1 0-16,-22-5 20 15,-26-7-20-15,-6-15-1 16,2-10-5-16,1-17-11 16,10-13 10-16,9-16-97 15,10-11-90-15,12-17-85 16,5-5-399-16,5 0-462 0</inkml:trace>
  <inkml:trace contextRef="#ctx0" brushRef="#br0" timeOffset="2753">7001 820 1317 0,'0'0'1131'0,"0"0"-939"16,208-43-29-16,-102 27 61 16,4 0-95-16,2 0-54 15,-6 9-75-15,-8 2-39 16,-13 5-118-16,-27 12-199 15,-25 17-313-15,-29 3-542 0</inkml:trace>
  <inkml:trace contextRef="#ctx0" brushRef="#br0" timeOffset="2920">7202 1198 2486 0,'0'0'609'16,"0"0"-552"-16,0 0 99 15,0 0 6-15,0 0-71 16,240 39-20-16,-133-39-71 16,75 0-41-16,-29 3-113 15,-11 1-607-15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1:12.6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13 219 1768 0,'0'0'340'0,"0"0"-263"0,0 0-46 15,0 0 191-15,0 207-62 16,0-87-70-16,0 22 23 16,0 10-61-16,0-25-10 15,0 13 4-15,5-15-32 16,-2-19 22-16,1-24-36 15,-1-24 0-15,-3-21 13 16,3-24-1-16,-3-13-4 16,0-13 23-16,0-39-30 15,0-20 25-15,0-24-26 16,-3-9 0-16,-4-16 13 16,-1-31-13-16,1 8 0 15,7-10-10-15,0 4 10 16,3 31 12-16,35 5-12 15,9 28-3-15,14 28-5 0,13 21 8 16,6 20-11-16,8 17 10 16,3 0 2-16,4 27 2 15,-4 19-3-15,-11 7 0 16,-18 10 18-16,-26 1-18 16,-28 5 11-16,-8 3-10 15,-52 7 15-15,-28-1 60 16,-18-6-76-16,-8-6 9 15,1-14 12-15,13-15-21 16,23-17 0-16,25-14-62 16,44-6-92-16,0-6-429 0,15-17-338 15</inkml:trace>
  <inkml:trace contextRef="#ctx0" brushRef="#br0" timeOffset="252">1756 87 1431 0,'0'0'1038'16,"0"0"-882"-16,0 0 17 16,-226 217 32-16,146-102-32 0,8 17-30 15,9 8-88 1,19 2-4-16,22-5-42 0,19-7 6 15,3-10-30-15,28-16-26 16,28-11-137-16,42-8-170 16,-6-27-450-16,-9-21-1156 0</inkml:trace>
  <inkml:trace contextRef="#ctx0" brushRef="#br0" timeOffset="632">2034 1519 1955 0,'0'0'384'0,"0"0"-252"16,0 0-44-16,0 0 83 16,0 0-17-16,0 0-132 15,149-200 2-15,-87 104-22 16,-8-16-2-16,-3-12 16 15,-4-37-16-15,-9 7 0 16,-6 0 24-16,-3 5-24 16,-7 48 15-16,3 11 24 15,2 43-6-15,-7 36 61 16,7 15-77-16,2 58 20 16,3 37 59-16,2 21-48 15,-2 19-2-15,0 1-17 16,2-5-8-16,-2-13 28 0,5-17-49 15,-8-20-24 1,-3-9 15-16,-11-17-96 0,-8-6-80 16,-7-11-308-16,-7-12-223 15,-15-17-1137-15</inkml:trace>
  <inkml:trace contextRef="#ctx0" brushRef="#br0" timeOffset="803">2394 922 2063 0,'0'0'349'0,"0"0"-247"15,0 0 110-15,0 0-57 16,193 14-40-16,-98-14-67 0,8 0-48 16,39 0-129-16,-25-4-225 15,-19-11-441-15</inkml:trace>
  <inkml:trace contextRef="#ctx0" brushRef="#br0" timeOffset="1097">3113 0 2203 0,'0'0'372'15,"0"0"-283"-15,0 0 45 0,0 0 97 16,0 0-97-16,240 238-45 16,-164-148-6-16,5 10-83 15,-5 14 60-15,-6 5-12 16,-13 2-39-16,-16 2 39 16,-29-5-48-16,-12 3 0 15,-19-6-1-15,-35-7-41 16,-12-10-9-16,0-16-67 15,-7-14-103-15,23-24-272 16,9-27-411-16</inkml:trace>
  <inkml:trace contextRef="#ctx0" brushRef="#br0" timeOffset="1316">4192 970 2078 0,'0'0'521'16,"0"0"-374"-16,247 0 92 15,-112-3-80-15,16 0-101 16,-2 3-1-16,-7 0-57 16,-19 0-102-16,-16 6-100 15,-38 20-361-15,-28-7-253 0</inkml:trace>
  <inkml:trace contextRef="#ctx0" brushRef="#br0" timeOffset="1504">4931 505 920 0,'0'0'1447'15,"0"0"-1227"-15,0 0-4 16,12 213 4-16,-5-105 3 15,-4 9-175-15,-3 2-24 16,0-4-24-16,0 3-31 16,0 20-148-16,0-26-465 15,0-28-1142-15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1:14.77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4 475 2316 0,'0'0'257'15,"0"0"-205"-15,0 0-46 0,4 228 121 16,11-118 85-16,2 16-117 16,-2-2-5-16,4-2-57 15,-6-11 0-15,2-13 28 16,-3-18-60-16,-5-18-2 15,0-23 1-15,0-16 0 16,-7-15 14-16,0-8-14 16,0-21-4-16,0-30 2 15,0-29-43-15,-7-22 33 16,-12-20-19-16,-3-45 14 0,-10-44-11 16,7 18 22-1,3 23 6-15,15 42 6 0,7 59 6 16,0 13-12-16,17 13 25 15,32 34-19 1,15 9 50-16,14 26-55 0,8 30 5 16,6 13 51-16,-8 8-56 15,-15 13 12-15,-21 2-10 16,-26 3 4-16,-22 1 8 16,-22-9-15-16,-41-4 0 15,-20-12-19-15,-8-18 16 16,-4-13-30-16,11-20-33 15,14-13-25-15,23-11-89 16,22-26-393-16,21-6-459 0</inkml:trace>
  <inkml:trace contextRef="#ctx0" brushRef="#br0" timeOffset="260">1254 316 449 0,'0'0'1895'16,"0"0"-1606"-16,0 0-138 15,0 0 91-15,-199 199-41 16,143-80-22-16,2 18-116 16,13 7-22-16,9 8 13 15,13-8-38-15,19-10-16 0,0-13-14 16,16-12-64-1,31-24-21-15,10-15-160 0,31-30-195 16,-12-21-134-16,-13-17-1111 0</inkml:trace>
  <inkml:trace contextRef="#ctx0" brushRef="#br0" timeOffset="894">1557 653 2053 0,'0'0'471'0,"0"0"-386"16,0 183 134-16,-10-75 13 0,-5 1-85 15,8-6-54 1,7-12-86-16,0-16 18 0,0-17-11 16,0-20-13-16,0-16 18 15,0-12-18-15,0-10-1 16,0 0 0-16,0-32-19 15,0-18-12-15,-7-16 13 16,-8-15-36-16,3-14 40 16,-2-18-53-16,-1-8 28 15,8-10 31-15,7 1-50 16,0 14 37-16,4 21 12 16,33 33 3-16,10 29-15 0,11 33 24 15,4 0-3 1,4 39 32-16,-1 20-21 0,-6 7 3 15,-15 2 4-15,-12 1-17 16,-17-1 71-16,-15-14-59 16,0-3 1-16,-22-10 50 15,-15-9-38-15,-7-12-4 16,0-10-11-16,5-6-10 16,10-4 26-16,7 0-27 15,17-7 0-15,5-6 1 16,5-1-1-16,31 12-11 15,11 2-1-15,9 0 12 16,2 39-24-16,-1 20 21 16,-1 10 3-16,-2 13 13 15,-7 6-4-15,-6-2 15 16,-19-4-8-16,-22-3 5 16,0-11 71-16,-34-9-92 0,-20-10 9 15,-12-12 48-15,-10-14-48 16,0-14-7-16,3-9-2 15,0 0 9-15,7-23-23 16,7-19-55-16,15-35-116 16,16 10-304-16,14-3-463 0</inkml:trace>
  <inkml:trace contextRef="#ctx0" brushRef="#br0" timeOffset="1200">2049 0 2227 0,'0'0'326'0,"0"0"-213"16,0 0 54-16,0 0 48 16,0 0-44-16,237 162-36 15,-159-71-53-15,16 44-22 16,8 45-6-16,-14-10 6 15,-15-9 26-15,-26-23-85 16,-25-19 13-16,-12 11 3 16,-10 15-17-16,-7-7 0 15,-43-17-28-15,-16-20 2 16,0-19 5-16,0-20-96 0,12-22-15 16,3-29-100-16,14-11-388 15,20 0-302-15</inkml:trace>
  <inkml:trace contextRef="#ctx0" brushRef="#br0" timeOffset="1401">3345 1116 2345 0,'0'0'548'0,"0"0"-452"15,225-28-15-15,-109 19 90 0,8-1-71 16,4 4-85-16,24 6-15 16,-26 0-168-16,-35 6-810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1:17.1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85 809 2045 0,'0'0'354'15,"0"0"-287"-15,0 0-39 16,0 0 107-16,40 250-15 16,-36-117 7-16,-4 4-60 15,0 1-34-15,0-7 12 16,0-15-45-16,-12-15 9 15,-2-19 6-15,-1-20-15 16,0-16 0-16,2-24 1 0,1-17-1 16,2-5 47-1,3-27-47-15,-2-33 0 0,9-25 0 16,0-19-52-16,0-51 9 16,0-47 5-16,0-42-10 15,9 17 47-15,1 54-13 16,5 64 14-16,2 53-11 15,13 7 12-15,6 12-1 16,20 15 6-16,5 22-5 16,16 5 45-16,6 33-34 15,5 18-11-15,-5 9 28 16,-5 12-22-16,-21-3-2 16,-16 6 6-16,-31 3-10 15,-10 4 31-15,-51 2-32 16,-36-1 0-16,-18-6 27 0,-15-17-27 15,6-15 0-15,20-21-25 16,17-15-53-16,25-14-34 16,49-14-174-16,3-23-386 15,8-7-1129-15</inkml:trace>
  <inkml:trace contextRef="#ctx0" brushRef="#br0" timeOffset="232">1788 443 2018 0,'0'0'320'16,"0"0"-202"-16,-169 170 74 16,74-25 87-16,-6 46-135 15,21-8-45-15,24-16-6 16,43-26-78-16,13-35-15 15,10 9-47-15,34 5-72 16,41 12-171-16,-9-32-460 16,-4-33-1197-16</inkml:trace>
  <inkml:trace contextRef="#ctx0" brushRef="#br0" timeOffset="598">1955 2048 1091 0,'0'0'1015'15,"0"0"-859"-15,0 0-119 16,105-217 40-16,-49 124 49 16,5-10-75-16,12-46-18 15,8-38-20-15,-2-42-4 16,-9 12 4-16,-23 47-7 15,-22 56 29-15,-9 44 38 16,-6 9-23-16,5 20 74 16,4 15-35-16,-1 26-44 0,11 37 32 15,3 46 28 1,5 39-36-16,-1 20 16 0,-2 12-70 16,-2 7 15-16,5-7-15 15,-1-13-9-15,1-14-12 16,-2-18 3-16,-8-17-76 15,-20 1-126-15,-7-25-387 16,0-23-107-16</inkml:trace>
  <inkml:trace contextRef="#ctx0" brushRef="#br0" timeOffset="820">2189 1437 2393 0,'0'0'371'0,"0"0"-351"15,0 0 64-15,0 0 113 16,0 0-95-16,281 10-43 16,-158-10-59-16,12-10-27 15,51 7-41-15,-33 3-460 16,-28 0-406-16</inkml:trace>
  <inkml:trace contextRef="#ctx0" brushRef="#br0" timeOffset="1274">3902 2064 1337 0,'0'0'953'15,"0"0"-892"-15,0 0-55 16,0 0 115-16,-157-203 41 16,123 135-44-16,2-9-27 15,6-5-90-15,4-16-1 16,4-13 29-16,11-21-28 0,4-9 5 15,3-10-5 1,0-3 6-16,25 10-2 0,16 17-5 16,9 21 0-16,16 30 13 15,14 26-12-15,11 34 11 16,11 16 0-16,4 14 6 16,2 38 65-16,-4 24-69 15,-10 20 37-15,-11 17 11 16,-2 41-8-16,-23-2-2 15,-18 6-8-15,-11-4 11 16,-17-26 14-16,-5 2-68 16,-4-14 20-16,0-24-16 15,-3-17-5-15,0-24-47 16,0-7-84-16,0-17-230 16,0-18-419-16</inkml:trace>
  <inkml:trace contextRef="#ctx0" brushRef="#br0" timeOffset="2064">5394 655 1750 0,'0'0'676'16,"0"0"-566"-16,0 0-7 15,0 217 180-15,-9-126-31 0,-1 16-134 16,7 5-12-16,-1-4-47 16,-1 1-46-16,2-16 28 15,3-11-41-15,0-10 0 16,0-11-6-16,0-16-48 16,0-16 18-16,0-14-39 15,0-15 17-15,0 0 50 16,0-31-77-16,0-25 13 15,0-16 61-15,0-23-20 16,-7-17 19-16,-5-40-6 16,-1-37-3-16,1 12 21 15,2 20-36-15,6 35 36 16,4 50 7-16,0 10 14 16,7 9 34-16,22 26-22 15,12 25-6-15,13 2 53 0,12 10-71 16,6 33-3-16,6 12 37 15,-2 14-43-15,-10 9 15 16,-8 5-14-16,-11-1-1 16,-10 0 39-16,-20-7-39 15,-12-10 0-15,-5-7 33 16,-22-7-33-16,-28-15 15 16,-13-9-15-16,-10-11 1 15,-8-9 12-15,5-7-13 16,3 0 0-16,19 0 8 15,14-17-8-15,18 0 10 16,18 1-10-16,4 4 1 16,19-3-18-16,28 11-4 0,22 4 21 15,8 0-4-15,11 12 4 16,1 30 0-16,8 9-12 16,-8 17 12-16,3 7 7 15,-11-1-7-15,-12 8 0 16,-11-5 21-16,-14-3-4 15,-22-3 5-15,-16-10 10 16,-6-8-10-16,-28-4 22 16,-42-13-38-16,-13-9 1 15,-20-16 2-15,2-6 0 16,-2-5-9-16,4 0-7 16,5-26-7-16,11-11 13 0,8-5-100 15,-1-23-83 1,19 9-456-16,20-3-588 0</inkml:trace>
  <inkml:trace contextRef="#ctx0" brushRef="#br0" timeOffset="2389">6047 0 2433 0,'0'0'288'16,"0"0"-277"-1,0 0 2-15,199 37 172 0,-111 18-40 16,17 25-26-16,12 16-11 16,11 27-64-16,14 37 30 15,11 37-5-15,-22-10-30 16,-17-17 60-16,-31-21-42 15,-24-32-26-15,-12 21 20 16,-18 14-45-16,-29-10-12 16,-32 0-28-16,-56-2-89 15,-105 21-39-15,21-38-443 16,1-27-847-16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1:20.78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223 0 1506 0,'0'0'318'0,"0"0"-199"16,0 0-7-16,0 0 45 15,0 0-2-15,0 0 28 16,102 10-108-16,-40-1-39 0,11 6 2 15,3-2-38 1,12 13-100-16,-19-3-272 0,-21-4-475 0</inkml:trace>
  <inkml:trace contextRef="#ctx0" brushRef="#br0" timeOffset="208">0 529 2147 0,'0'0'365'16,"0"0"-286"-16,0 0-3 16,0 0 35-16,0 0-26 0,259 104-85 15,-112-80-33-15,-24-4-441 16,-25-11-1718-16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1:29.1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15 2223 0,'0'0'474'0,"0"0"-472"0,0 0 68 15,0 0 157 1,0 0-44-16,0 0-71 0,243-16-91 16,-155 16 1-16,10 0 37 15,16 7-13-15,6 5 10 16,0 1-56-16,-4 1-3 15,4 2-44-15,-28-4-279 16,-30-4-713-16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14:15.99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153 0 1829 0,'0'0'387'15,"0"0"-269"-15,0 0-32 16,0 0 131-16,0 0 12 16,40 233-71-16,-40-122-43 15,0 6-47-15,0 0-10 16,0-8-41-16,0-14-11 16,0-16-12-16,0-20-104 0,14-13-126 15,2-15-272-15,-7-16-324 0</inkml:trace>
  <inkml:trace contextRef="#ctx0" brushRef="#br0" timeOffset="261">0 605 963 0,'0'0'986'15,"0"0"-796"-15,0 0-83 16,0 0 69-16,0 0-38 15,216 8-47-15,-148 2-44 16,2-2-8-16,-8 4 27 0,-10 3 64 16,-10 5-61-16,-11 7-20 15,-16 5-9-15,-5 4 16 16,-6 6-7-16,-4-4-38 16,0-2-5-16,0-5-6 15,0-4-74-15,3-8-156 16,4 0-314-16,2-13-424 0</inkml:trace>
  <inkml:trace contextRef="#ctx0" brushRef="#br0" timeOffset="404">536 348 2114 0,'0'0'330'0,"0"0"-315"16,0 0-15-16,0 0-94 15,0 0-252-15,0 0-1556 0</inkml:trace>
  <inkml:trace contextRef="#ctx0" brushRef="#br0" timeOffset="1033">723 763 1629 0,'0'0'229'0,"0"0"-159"16,0 0 60-16,0 0-4 16,200 44 5-16,-128-44 26 15,1 0-123-15,-11-17-22 0,-13-13-12 16,-21 1 1-16,-14-4 26 16,-14 1-25-16,0 3 14 15,-26 8 82-15,-13 10-2 16,-4 11 36-16,1 0-40 15,2 28-21-15,11 20 17 16,10 6-88-16,16 5 0 16,3-4-6-16,9-3-28 15,33-2-77-15,10-18-38 16,7-12 96-16,0-17-27 16,4-3-26-16,-7-18-1 15,-8-19 73-15,-5-13 26 0,-7-2 8 16,-7 5 41-16,-6 8 31 15,-6 13 62-15,-7 20-29 16,-4 6-45-16,-6 15 35 16,0 33-47-16,0 7-17 15,0 8-31-15,0-3 0 16,0-5 5-16,0-11-5 16,0-17-23-16,0-16 13 15,0-11-21-15,0-9 30 16,0-29-7-16,3-18 8 15,14-6 37-15,3-9-28 16,3 6 25-16,5 3 20 16,3 18-31-16,1 12 11 15,-2 20-7-15,2 12-4 0,1 8 44 16,-4 34-26-16,-3 13-10 16,-3 7-15-16,-6 3-2 15,2-2-20-15,-2-7 6 16,-8-12-27-16,2-12-24 15,-11-15-150-15,0-8-377 16,0-9-336-16</inkml:trace>
  <inkml:trace contextRef="#ctx0" brushRef="#br0" timeOffset="1231">1051 281 2112 0,'0'0'521'16,"0"0"-417"-16,0 0 10 15,235-109 61-15,-169 103-45 16,-7 6-84-16,6 43-46 16,-15 12-172-16,-15 3-622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1:27.17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1281 1470 0,'0'0'1365'16,"0"0"-1286"-16,0 0-69 15,0 0 71-15,186 0-26 16,-95 3 14-16,19-3-51 0,14 0-6 15,8 0-12 1,-5 0-55-16,-14 0-190 0,-7 0-219 16,-38 4-147-16,-27-2-1099 0</inkml:trace>
  <inkml:trace contextRef="#ctx0" brushRef="#br0" timeOffset="214">660 956 978 0,'0'0'1214'16,"0"0"-952"-16,0 0-146 15,0 0 48-15,0 0 75 0,0 0-59 16,-21 243-117 0,13-147-21-16,-6 0-15 0,-4 7-20 15,-4-3-14-15,-4-4-34 16,4-7-103-16,4 0-173 15,8-24-409-15,5-22-716 0</inkml:trace>
  <inkml:trace contextRef="#ctx0" brushRef="#br0" timeOffset="648">2232 766 1935 0,'0'0'334'16,"0"0"-278"-16,0 0-37 15,0 0 177-15,149-200-22 16,-111 134-45-16,0-3-111 15,0-7 4-15,-3 4 74 16,-4 2-35-16,-6 7-12 16,-8 10-7-16,-2 10 11 0,-8 16 37 15,-2 8-62 1,-5 11 6-16,0 8 26 0,0 0-42 16,0 31-1-16,0 25-7 15,0 21 2-15,0 19 23 16,0 13-34-16,-9-6-1 15,3 4 29-15,-1-16-28 16,2-5-1-16,1-14-4 16,4-6-16-16,-3-4 1 15,3-6-140-15,-22 15-78 16,3-18-417-16,-1-10-137 0</inkml:trace>
  <inkml:trace contextRef="#ctx0" brushRef="#br0" timeOffset="1074">1864 1377 1971 0,'0'0'484'0,"0"0"-427"15,0 0-11-15,0 0 201 16,0 0-46-16,0 0-65 0,0 0-117 16,40 0 41-1,3 0 5-15,4 0-44 0,12 0 32 16,-1 0-26-16,8 0-10 15,6 0 37-15,6 0-45 16,5 0 4-16,12-5 29 16,8 2-36-16,2-3 24 15,1 3-27-15,-4-1 9 16,-14 1-4-16,-19 3-8 16,-18 0-36-16,-19 0-9 15,-17 0-84-15,-15 0-84 16,-12 27-247-16,-23 1-174 15,-9 2-490-15</inkml:trace>
  <inkml:trace contextRef="#ctx0" brushRef="#br0" timeOffset="1610">2221 2042 1971 0,'0'0'394'16,"0"0"-276"-16,0 0 47 15,0 0 121-15,0 0-67 16,0 0-179-16,0 0-20 16,72-91 31-16,-12 63-36 0,6 9 15 15,6 10-15-15,1 9-1 16,3 0 25-16,0 14-25 15,2 28-13-15,-9 10 34 16,-8 13 2-16,-17 7-7 16,-25 10-29-16,-19 7 7 15,-19 0 19-15,-50 6-27 16,-23 0-12-16,-12-6 12 16,-13-5 0-16,-3-7 0 15,7-14-5-15,9-18 5 16,21-13 0-16,21-13 0 15,18-14 0-15,22-5 10 16,19 0-1-16,3-19-9 16,3-12-4-16,38 4 4 15,6 8 22-15,7 3-22 0,5 10 0 16,-1 6 0 0,1 0 7-16,4 0 14 0,-3 9-21 15,6 1 12-15,4-2-1 16,2-8-5-16,1 0-12 15,3 0-41-15,9-8-37 16,25-24-70-16,-19 2-499 16,-18-3-435-16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1:26.12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233 590 1495 0,'0'0'250'16,"0"0"-166"-16,0 0-77 15,0 0 104-15,0 0 49 16,0 0-88-16,-3 4 5 16,6-2 9-16,9-2 13 15,-5 0-16-15,0 0-31 16,5 0 9-16,-6 0 11 16,1-6-57-16,5-7 13 15,-2-3-11-15,5-3-16 16,1-1 15-16,0-2-7 0,6-2-9 15,4-2 0-15,4-1-19 16,-1-2 8-16,-4-5-14 16,4 6 7-16,-3-5 7 15,-1 3 10-15,-3 1 1 16,-4-2 0-16,1 3 1 16,-5 2-2-16,1 3 1 15,-3-1 0-15,-2 5 3 16,0 6 6-16,-2 0-7 15,-4 0 19-15,-1 7-21 16,4-2-1-16,-2 3 0 16,2-2 2-16,-4 0-2 15,4 0 1-15,-4 3 0 16,-3 2 21-16,5-2-21 16,-5 4 35-16,0 0-11 15,0 0 6-15,0 0 52 0,0 0-59 16,0 0-10-16,0 6 33 15,-5 29-45-15,-8 13 19 16,1 14-1-16,-2 10-18 16,-1 10 35-16,5 7-36 15,-2-1 0-15,2-2 15 16,2-7-9-16,1-11-12 16,3-9 3-16,-2-6 3 15,1-11-9-15,1 1-85 16,-9 12-180-16,1-11-185 15,-7-6-150-15</inkml:trace>
  <inkml:trace contextRef="#ctx0" brushRef="#br0" timeOffset="315">0 1287 1832 0,'0'0'522'0,"0"0"-458"16,0 0 56-16,0 0 75 16,0 0-41-16,0 0-18 15,0 0-79-15,230-7 6 0,-139 7 10 16,7-3-34-16,12 3-12 15,4 0-25-15,9 0 14 16,-3 0-2-16,0 0-14 16,-10 0-14-16,-15 5-76 15,-19 23-167-15,-25-5-288 16,-26-3-391-16</inkml:trace>
  <inkml:trace contextRef="#ctx0" brushRef="#br0" timeOffset="785">296 1959 2112 0,'0'0'382'0,"0"0"-229"15,0 0-62-15,0 0 129 16,0 0-8-16,0 0-159 15,0 0-35-15,91-124 16 16,-4 101-33-16,7 11 16 16,6 7-17-16,-2 5 1 15,-10 0 24-15,-15 29-25 16,-22 17 0-16,-33 17 21 16,-18 12-14-16,-40 8 4 15,-40 8-11-15,-26-1 0 0,-11-6 4 16,-7-10-4-16,4-14 0 15,10-13 20-15,19-17-19 16,18-15 25-16,26-8-17 16,18-7 7-16,17 0 28 15,12-4-44-15,4-9 0 16,43 4-11-16,16 7 12 16,13 2-2-16,12 0-6 15,10 9 7-15,0 17 2 16,12 0-2-16,3 1-15 15,7-5 13-15,12-6-58 16,64-16-115-16,-32 0-410 0,-18-9-303 16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1:32.3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247 877 1192 0,'0'0'643'0,"0"0"-521"16,0 0-100-16,0 0 13 16,0 0 88-16,208-133-68 15,-142 75-34-15,0-7 8 16,3-10-27-16,-8-9-2 16,-2-2 46-16,-12-4 47 15,-11 5 68-15,-11 14-54 16,-6 8 43-16,-7 23-5 15,-9 16-47-15,-3 21 27 16,0 3-60-16,0 46-38 16,0 27 33-16,-15 22-53 15,-4 16 6-15,-1 4 10 16,5 3-23-16,-4-2 0 0,9-13-42 16,-5-7-73-16,-14 13-207 15,4-29-420-15,-1-18-515 0</inkml:trace>
  <inkml:trace contextRef="#ctx0" brushRef="#br0" timeOffset="389">123 1513 2078 0,'0'0'530'16,"0"0"-453"-16,0 0 78 15,0 0 98-15,0 0-64 16,0 0-106-16,0 0-35 16,51 3 27-16,3-3-45 15,21 0 20-15,7 0-23 16,17 0-18-16,7-3 30 15,11-3-39-15,6 6 0 16,9-3 24-16,-5 3-13 16,2 0-10-16,-6 0-1 15,-13 0 0-15,-12 0-1 16,-18 0 1-16,-21 0-32 0,-24 0 13 16,-20 0-55-1,-15 0 1-15,0 0-83 0,-62 31-127 16,-4 4-286-16,2-2-284 0</inkml:trace>
  <inkml:trace contextRef="#ctx0" brushRef="#br0" timeOffset="847">688 2160 2162 0,'0'0'384'0,"0"0"-294"16,0 0 46-16,0 0 169 15,0 0-113-15,0 0-85 16,0 0-107-16,-174 143 21 15,86-59 36-15,0 0-31 16,0 2-13-16,12-4 1 16,10-10-7-16,15-13 44 15,19-13-51-15,14-13 0 16,11-10 14-16,7-10-4 0,0-5 7 16,22-6-10-1,17-2 8-15,20 0 18 0,7-7-15 16,7-9-18-16,6-4 6 15,6 3-4-15,1 5-2 16,2 2-5-16,3 6 5 16,-6 4-18-16,-9 0-96 15,-10 0-14-15,-19 0-86 16,-11 14-157-16,-14-2-295 16,-11-5-106-16</inkml:trace>
  <inkml:trace contextRef="#ctx0" brushRef="#br0" timeOffset="1139">1028 2340 1629 0,'0'0'494'0,"0"0"-302"0,0 0 55 16,0 0 116-16,0 0-130 16,0 0-99-16,0 0-49 15,-12 26-19-15,12 37 24 16,0 16-39-16,-3 20-6 15,-9 12 43-15,-1 13-52 16,-6 9 11-16,-3 0 11 16,7-2-31-16,1-13 0 15,-1-9-12-15,5-17-13 16,-2-17 17-16,2-16-19 16,-2-9 0-16,2-14-6 0,-2-9-74 15,-2-6-34-15,-14-1-100 16,1-3-373-16,-2-10-681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1:37.25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1403 273 1410 0,'0'0'244'0,"0"0"-142"16,0 0 30-16,0 0 76 0,0 0 0 16,0 0-106-16,4-68 13 15,-4 59 1-15,-9-1-18 16,-4 0-1-16,-13 1-24 15,-8 2-1-15,-9 1-10 16,-12 2-51-16,-11 4-2 16,-6 0 6-16,-1 0-15 15,-7 0 24-15,-1 0-13 16,2 0 7-16,-2 7-11 16,8 3 8-16,4-1-15 15,11-2 0-15,11 3 6 16,10-3 6-16,8-2-10 15,3 3-2-15,8-2 0 0,4 1 9 16,-1-4-9-16,8 1 0 16,-5-4 0-16,6 2 6 15,-6-2-6-15,5 3 0 16,-3 1-2-16,1-4 3 16,3 0-2-16,2 3-21 15,1 1-75-15,3 5-141 16,0 1-251-16,0-1-44 15,0-2-1188-15</inkml:trace>
  <inkml:trace contextRef="#ctx0" brushRef="#br0" timeOffset="480">382 59 745 0,'0'0'993'0,"0"0"-831"16,0 0-80-16,0 0 111 15,0 0 80-15,0 0-140 16,0 0-62-16,10-59 44 0,-10 59-22 15,0 0-5 1,0 0-55-16,-14 0-23 0,-8 0 29 16,-3 0-39-16,-4 16 0 15,-8 5 29-15,0 1-14 16,1 3 8-16,-4 2-11 16,8 2 0-16,-2-2 37 15,5-1-41-15,4-4-5 16,9-4 24-16,6-6-15 15,4-2 9-15,6-7-12 16,0-3-8-16,0 5 44 16,0-5-43-16,0 2-2 15,13 6 19-15,9 1-8 16,12 1 3-16,-2-1-6 16,9 4-7-16,3 4-1 0,16 18-16 15,-12-2-200-15,-11-3-559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2:17.61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 2000 0,'0'0'322'0,"0"0"-221"16,0 0-66-16,0 0 90 15,0 0 15-15,0 0-43 16,134 0 23-16,-65 0-77 16,13 0-20-16,0 3 45 15,6 4-45-15,0-3-8 16,-5-1-15-16,-5-3-33 16,-14 4-10-16,-23 11-207 15,-19-1-285-15,-22 2-189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2:17.8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1928 0,'0'0'529'0,"0"0"-410"16,0 0-67-16,0 0 104 16,0 0 25-16,0 0-39 15,0 0-47-15,205 45-76 16,-99-45-19-16,68 10-31 16,-20 3-461-16,-15 1-730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2:20.43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0 427 1313 0,'0'0'278'0,"0"0"-169"16,0 0-5-16,0 0 77 15,0 0-61-15,0 0-24 0,103-92-4 16,-56 76-23 0,7 3 9-16,2 3-20 0,8-1-9 15,2 6 13-15,11 5-62 16,0 0 26-16,3 0-7 16,1 0-18-16,-8 0 9 15,-1 5 3-15,-6 9-11 16,-5 2 8-16,2-2 8 15,-6-5-18-15,6-2 18 16,0-7 6-16,6 0 34 16,-5 0-42-16,6 0 28 15,2-16 6-15,3 2-50 16,-3 2 12-16,4 2-12 16,4 2 12-16,1 5-8 15,-1 1-3-15,4 2-1 16,-4-5 6-16,4 1-5 0,-4-4-2 15,-2-1-16-15,-9-2-27 16,-5 2 24-16,-5-1-104 16,2-3-88-16,-13 2-93 15,-15 2-259-15</inkml:trace>
  <inkml:trace contextRef="#ctx0" brushRef="#br0" timeOffset="1098">649 1021 1448 0,'0'0'312'0,"0"0"-241"16,0 0 55-16,0 0 115 16,0 0-74-16,0 0-57 15,0 0-47-15,-123-33-23 16,79 69 48-16,7 7-73 16,8 10 10-16,3 2 27 15,16 2-38-15,10-3 5 16,0-1-19-16,4-6 6 15,31-12-8-15,13-11 2 16,14-11-53-16,7-13-2 16,11-4-59-16,1-29 12 15,-5-16 17-15,-6-3 51 16,-11-3 28-16,-17-3-7 0,-11 10 13 16,-15 11 58-16,-7 16 13 15,-6 7 40-15,-3 14-35 16,0 0-46-16,0 0-15 15,4 28-14-15,2 6-1 16,10 7 19-16,9-6-18 16,9 2-1-16,5-13-20 15,11-3 15-15,6-12-10 16,-2-9-42-16,-6 0 27 16,-4-9 23-16,-16-22-17 15,-2 3 15-15,-11 1 9 16,-5 8 0-16,-10 7 58 0,0 5-22 15,0 7-9-15,0 0-23 16,0 19-4-16,5 11-1 16,2 5-8-16,3-2 9 15,9-6 8-15,3-7-8 16,0-9 0-16,7-6-8 16,-4-5-5-16,5 0 1 15,2-27 0-15,-3-5 12 16,5-1-3-16,-5 3 3 15,-7 10-1-15,-9 12 0 16,-4 8-13-16,-6 0 2 16,1 35-8-16,-4 10 20 15,0 1 15-15,3 3-15 16,-3-9-8 15,0-7 7-31,0-10 2 0,0-9-10 0,0-11 6 0,0-3 3 0,0 0 15 16,0-17-15-16,0-16-6 15,0-7-4-15,8-2-20 16,9 0 29-16,9-1-22 16,4 3 4-16,2 9 13 15,5 12-33-15,-1 15 30 16,1 4 9-16,-5 0 0 16,-3 3 25-16,2 22-19 15,-15 1 5-15,3 6-10 16,-4-1-1-16,-5-2-19 15,-1-2-58-15,-2-4-232 0,-1-10-57 16,-2-7-628-16</inkml:trace>
  <inkml:trace contextRef="#ctx0" brushRef="#br0" timeOffset="1561">2582 1120 1367 0,'0'0'563'16,"0"0"-366"-16,0 0-88 15,0 0 91-15,0 0-32 0,0 0-103 16,-186 77-14 0,178-46-51-16,8-5 0 0,0-6-14 15,18-4-57-15,20-6-15 16,2-10-44-16,-1 0-25 15,-2-10 81-15,-5-18 5 16,-10-2 69-16,-3 0 6 16,-12 3 85-16,-7 11 97 15,0 6-22-15,0 10-29 16,0 0 2-16,0 17-119 16,0 24 2-16,0 14 69 15,0 13-70-15,0 4-10 16,0 3-5-16,15 1-5 0,10-4 68 15,-3-10-69-15,-3-13 2 16,-9-9 32-16,-6-13-26 16,-4-12 19-16,0-8 3 15,-17-7-8-15,-10 0 26 16,-2-7-48-16,0-19-1 16,7-13 0-16,0 1-108 15,-3-30-157-15,3 15-199 16,0 2-362-16</inkml:trace>
  <inkml:trace contextRef="#ctx0" brushRef="#br0" timeOffset="1767">1270 775 2237 0,'0'0'151'16,"0"0"-151"-16,0 0 0 15,215 37-25-15,-114-11-8 16,2 3-602-16</inkml:trace>
  <inkml:trace contextRef="#ctx0" brushRef="#br0" timeOffset="2607">3731 1024 1538 0,'0'0'312'0,"0"0"-178"0,0 0-13 16,0 0 110-16,0 0-35 15,0 0-79-15,0 0-35 16,-125-72-53-16,96 98 9 16,3 13 10-16,4 11-39 15,9 3-7-15,8 0-2 16,5-1 7-16,0-3-1 16,12-7-6-16,16-9 0 15,6-7 0-15,5-13-37 16,5-13-7-16,7 0 19 15,-4-6-33-15,9-29 37 16,-2-15-16-16,0-9-12 16,5-13 29-16,2-11-26 0,2-8 8 15,-9-4 3-15,-1-4 35 16,-18 4-6-16,-10 13 15 16,-13 13-9-16,-12 16 75 15,0 18-38-15,0 10 48 16,-8 13 6-16,-18 12-39 15,-2 0 29-15,-1 12-81 16,-5 37 7-16,5 9 27 16,7 17-22-16,5 7-4 15,9 3-8-15,5 7 1 16,3-4 6-16,0-3-7 16,0-2-12-16,0-15-4 15,11-10 14-15,0-16-35 16,4-16 1-16,-8-12 8 0,3-14 13 15,5 0-27-15,4-8 42 16,3-24-21-16,10-10 21 16,5-7-12-16,-2 5-3 15,6 5-16-15,0 10 25 16,-6 11-16-16,2 15 16 16,2 3 5-16,-2 3 2 15,1 25 46-15,-6 0-14 16,-7 2-27-16,-3-2-6 15,-10 0-26-15,-2-2-38 16,-10-1-227-16,0-8-259 0,0-6-463 16</inkml:trace>
  <inkml:trace contextRef="#ctx0" brushRef="#br0" timeOffset="3236">4930 1040 1570 0,'0'0'396'0,"0"0"-219"16,0 0 103-16,0 0-24 16,0 0-89-16,0 0-45 0,0 0-69 15,-127-55-21-15,86 55 48 16,1 7-80-16,8 18 0 15,6 8 32-15,11 7-32 16,12 2 0-16,3 1 0 16,0-5-39-16,32-3 25 15,12-9-177-15,3-14 24 16,4-5-21-16,-4-7-14 16,-3 0-18-16,-10 0 95 15,-12-14 112-15,-8 9 11 16,-3-2 4-16,-11 7 53 15,4 0 0-15,-4 0 5 16,3 0-2-16,4 7-45 16,5-2-1-16,-2 0-12 15,2-5-18-15,-2 0-75 0,2 0-8 16,-5-10-37-16,-1-16-18 16,3-9-51-16,-2-9-21 15,-1-10 73-15,-2-11-61 16,4-9 44-16,-5-16 77 15,1-5 95-15,3 0 110 16,4 6 0-16,0 21 231 16,4 18 26-16,-5 28-122 15,2 15 2-15,-2 7-76 16,2 28 27-16,-2 23-3 16,2 21-55-16,-5 10-25 15,-4 10-7-15,0 0-84 16,6-1 1-16,-6-6-25 15,4-6-6-15,-4-9 5 16,1-7-165-16,-4-5-108 0,0-15-245 16,0-17-383-16</inkml:trace>
  <inkml:trace contextRef="#ctx0" brushRef="#br0" timeOffset="3419">5145 1012 1774 0,'0'0'298'0,"0"0"-206"0,0 0-74 15,0 0-16 1,192-51-4-16,-139 42-4 0,-6-4-189 16,-15 7-172-16,-13-1-1195 0</inkml:trace>
  <inkml:trace contextRef="#ctx0" brushRef="#br0" timeOffset="3664">4580 571 1809 0,'0'0'287'0,"0"0"-209"0,0 0 41 16,0 0 74 0,0 0-37-16,223-132-81 0,-184 127-60 15,-5 5-15-15,-9 0-18 16,-15 0-167-16,-6 13-113 16,-4 4-218-16,0-5-633 0</inkml:trace>
  <inkml:trace contextRef="#ctx0" brushRef="#br0" timeOffset="3774">5065 250 1610 0,'0'0'370'0,"0"0"-215"15,0 0 11-15,142-180-166 16,-98 140-55-16,-8 10-321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2:37.98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477 0 1685 0,'0'0'286'16,"0"0"-232"-16,0 0-2 15,0 0 97-15,0 0 33 16,0 0-30-16,-3 102-88 15,-16-59 9-15,-6 10 0 16,-7 13-21-16,-9 13 44 16,-10 12-78-16,-4 7-3 15,-3 0 54-15,7-3-50 16,4-13 11-16,13-5-8 16,5-23-21-16,11-7 62 0,11-21-63 15,0-10 0-15,7-5 35 16,0-11-34-16,0 0 4 15,17 0 3-15,14 0 2 16,4 0 58-16,9-14-68 16,7-2 0-16,5 3 17 15,1 3-16-15,-3 3-1 16,2 7 0-16,-5 0-69 16,-7 0-1-16,-9 0-246 15,-9 0-223-15,-8 0-149 0</inkml:trace>
  <inkml:trace contextRef="#ctx0" brushRef="#br0" timeOffset="276">462 548 1028 0,'0'0'981'0,"0"0"-794"15,0 0-115-15,0 0 182 16,-7 185-43-16,7-89-60 16,0 13-63-16,0 8-38 15,0 0 21-15,0-10-42 16,0-11-10-16,0-17 17 16,-3-13-36-16,0-16-7 0,-1-12-10 15,4-11-64 1,0-17-105-16,0-10-332 0,0 0-375 0</inkml:trace>
  <inkml:trace contextRef="#ctx0" brushRef="#br0" timeOffset="580">1367 1142 1580 0,'0'0'1122'16,"0"0"-984"-16,0 0-105 16,0 0 67-16,0 0 40 15,0 0-3-15,0 0-94 16,127 132-42-16,-78-93 60 15,-7-1-55-15,2-1-10 16,-3-4 4-16,-9-4-87 16,-2-2-48-16,-8-18-345 15,-5-2-208-15,-8-7-1177 0</inkml:trace>
  <inkml:trace contextRef="#ctx0" brushRef="#br0" timeOffset="772">1783 1034 743 0,'0'0'1295'0,"0"0"-1070"15,0 0 20-15,0 0 54 16,-59 182-79-16,15-105-82 16,-10 2-92-16,-9-1 16 15,6-5-62-15,-3-12-83 16,18-10-41-16,8-20-227 15,21-17-483-15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2:39.29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681 1121 1510 0,'0'0'211'16,"0"0"-138"-16,0 0 32 15,0 0 108-15,0 0-49 16,0 0-56-16,22-181 13 16,-22 156-28-16,-26-6 6 15,-6 6 34-15,-9 1-34 16,-9 8-26-16,-9 13-21 15,-7 3-8-15,-7 3 26 16,-3 39-58-16,0 14 18 16,6 16 33-16,15 10-25 15,12 14 30-15,16 6-44 0,20 0-1 16,7-6 22-16,12-2-39 16,32-12 0-16,14-10-6 15,11-16 12-15,7-12 13 16,12-16-25-16,3-18-8 15,1-10 7-15,-1 0-84 16,-8-24-100-16,8-39-101 16,-25 12-311-16,-15-5-141 0</inkml:trace>
  <inkml:trace contextRef="#ctx0" brushRef="#br0" timeOffset="484">1301 0 1753 0,'0'0'388'15,"0"0"-277"-15,0 0 10 16,0 0 116-16,0 0-62 15,0 0-80-15,-186 212-43 16,130-153-16-16,9 1 67 16,3-11-69-16,9-3-16 15,9-15 50-15,11-3-61 16,8-12 10-16,7-9-17 16,0-7 0-16,19 0 9 15,25 0-9-15,7 0-20 16,13-7 19-16,2-9-94 15,-4-2-146-15,11-11-102 0,-19 6-354 16,-17 4-1052-16</inkml:trace>
  <inkml:trace contextRef="#ctx0" brushRef="#br0" timeOffset="684">1344 144 1743 0,'0'0'252'16,"0"0"-118"-16,0 0 88 15,0 183-7-15,0-111-43 16,0 7-84-16,0 0-69 0,0-4-19 16,0 17-18-1,0-20-234-15,0-14-416 0</inkml:trace>
  <inkml:trace contextRef="#ctx0" brushRef="#br0" timeOffset="1748">1141 2153 1756 0,'0'0'294'0,"0"0"-217"16,0 0-77-16,0 0 101 15,0 0 49-15,0 0-79 16,0 0-3-16,130-86-51 16,-100 53 9-16,-4-2 41 15,-9 11-23-15,-6 4 32 0,-4 6 30 16,-3 8-23-16,-4 6 49 16,0 0-98-16,0 0-14 15,0 26 4-15,0 6-24 16,0 11 1-16,0 2-1 15,8 4 0-15,-1-8-11 16,0-1-99-16,1-4-165 16,-1-11-267-16,-4-9-296 0</inkml:trace>
  <inkml:trace contextRef="#ctx0" brushRef="#br0" timeOffset="2074">1646 1836 1735 0,'0'0'385'0,"0"0"-261"16,0 0 28-16,0 0 19 16,0 0 2-16,0 0-48 15,217-53-83-15,-185 53 6 16,-7 14 6-16,-6 15 5 15,-16 14 9-15,-3 5-59 16,0 15 15-16,-28 3-9 16,-13 3-9-16,0-7 19 15,9-13-25-15,10-6 0 16,12-9-9-16,10-15-9 0,0-6-30 16,29-10-59-16,22-3-162 15,40-19-97-15,-12-14-132 16,-1-4-1078-16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2:42.04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0 102 811 0,'0'0'1110'16,"0"0"-888"-16,0 0-156 15,0 0 156-15,0 0 52 16,0 0-83-16,196 19-59 0,-118-14-38 15,4-5-30 1,18 0 52-16,8 0-81 0,13 0-14 16,17 0 32-16,38 0-34 15,49 0 4-15,49 0-10 16,14 0-13-16,-21-8 38 16,-30 6-38-16,-33-5-2 15,-36 0 2-15,-26 4 1 16,-29-3 18-16,-15-1-19 15,15-4 0-15,8 2-7 16,2-3-28-16,-3-7-147 16,-32 0-373-16,-30 3-642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14:18.20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1692 0,'0'0'360'0,"0"0"-152"15,0 0-90-15,0 0 41 16,0 0 17-16,0 0-103 16,65 88 100-16,1 5-53 0,10 15-50 15,-2 16 43-15,2-4-91 16,-11-5-7-16,-2-11 3 15,-15-12-16-15,-5-18-2 16,-10-15 0-16,-7-13 0 16,-6-10-35-16,-4-13-101 15,4-9-196-15,9-14-238 16,-6-12-12-16,-3-16-1024 0</inkml:trace>
  <inkml:trace contextRef="#ctx0" brushRef="#br0" timeOffset="262">822 45 1835 0,'0'0'575'0,"0"0"-481"16,0 0-52-16,0 0 193 15,0 0-32-15,-53 162-86 16,4-80-15-16,-19 15-74 15,-11 9 11-15,-9 10 20 16,-3-3-30-16,1-2-4 16,12-6-25-16,9-19 0 15,17-21-1-15,19-12-3 16,17-27-95-16,16-20-91 0,26-6-437 16,9 0-193-16</inkml:trace>
  <inkml:trace contextRef="#ctx0" brushRef="#br0" timeOffset="746">1402 700 1857 0,'0'0'478'0,"0"0"-360"16,0 0-85-16,0 0 114 16,0 0 95-16,0 0-131 15,0 0-53-15,128-167 62 16,-74 142-63-16,5 7-20 16,1 8-20-16,-1 10-1 15,-4 0 38-15,1 28-42 0,-8 9-3 16,-2 9 22-16,-7 0-20 15,-2-2 4-15,-8-5-15 16,-2-13 1-16,-1-5 17 16,3-19-17-16,10-2-1 15,14-20-11-15,41-54-114 16,-11 1-381-16,-8 4-812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2:45.80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1355 0,'0'0'259'16,"0"0"-173"-16,0 0-28 15,0 0 52-15,0 0 61 16,0 0-42-16,66 27-43 16,-40-25 43-16,3 3-39 15,1 0-8-15,-1 3-17 16,-1-2-15-16,5-3 48 0,0 4-59 16,3-4 6-1,5 0 14-15,3-3-32 0,3 0 15 16,0 3-34-16,1-3-2 15,-4 0 13-15,0 0-19 16,0 0 0-16,-9 0 6 16,2 0 0-16,-1 0-6 15,-6 0 0-15,-1 0 0 16,-4 0 19-16,1 0-17 16,-1-3-2-16,4 3 28 15,5-3-22-15,-6 3 21 16,1 0-9-16,0 0-11 15,1 0 5-15,-4 0-12 16,2 0 0-16,1 0 35 16,2 0-34-16,1 0 14 0,-3 0-13 15,4 0 7-15,3 0 9 16,-2 0-18-16,1 0 0 16,-1 0 7-16,-2 0-6 15,9 0 10-15,-6 0-10 16,9-6 1-16,4-1 28 15,-4 2-30-15,0 1-3 16,-4-3 2-16,-8 4 2 16,0-2 4-16,-6 5-5 15,-4 0 0-15,3 0 27 16,2 0-27-16,-1 0-1 16,2 0 1-16,-2-2 1 15,-1 2 22-15,-3 0-23 0,-3 0 0 16,-1 0 16-16,-4 0-16 15,-2 0-1-15,1 0-1 16,2 0 2-16,4 0 27 16,-2 0-27-16,5 0 0 15,0 0 25-15,0 0-25 16,3 0 0-16,1 0 0 16,4 0 7-16,2 0 19 15,0 0-26-15,-1 0 1 16,-9 0 16-16,0 0-10 15,-9 0-8-15,2 0 1 16,-4 0 0-16,0 0 6 16,0 0-6-16,4 0 0 15,3 0 4-15,8 0-4 16,3 0 0-16,3 0 7 0,2 0 2 16,-2 2 27-16,-7-2-36 15,-6 0 0-15,-4 0-6 16,-8 5 15-16,-1-5-11 15,3 0 2-15,-6 0 0 16,1 0 6-16,-4 0-6 16,3 0 0-16,0 0-4 15,1 3 10-15,1-3-12 16,-2 0 4-16,1 0 2 16,-1 0 3-16,0 0-3 0,1 0 0 15,-1 2 6 1,6-2-6-16,-6 0 0 0,4 0-1 15,-4 0 1-15,2 0-10 16,-5 5 10-16,0-1-74 16,-5 4-174-16,-17 2-1004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2:47.6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888 942 1763 0,'0'0'314'0,"0"0"-252"16,0 0 71-16,0 0 98 16,0 0-52-16,0 0-72 0,-78-102-50 15,43 79 42 1,-18 7 13-16,-1 3-79 0,-12 10-3 15,-6 3-8-15,-8 3 7 16,-1 33 25-16,1 16-18 16,8 20 0-16,6 21 16 15,8 14-15-15,14 19 1 16,14 1-1-16,13 6-26 16,17-10 32-16,0-9-43 15,7-11 0-15,30-12 25 16,14-18-16-16,6-14-17 15,12-18 8-15,13-19 0 0,7-13-6 16,11-9 6 0,2-9-60-16,4-28-1 0,28-38-135 15,-24 11-297 1,-22 4-375-16</inkml:trace>
  <inkml:trace contextRef="#ctx0" brushRef="#br0" timeOffset="433">1595 0 1408 0,'0'0'775'16,"0"0"-669"-16,0 0-48 16,0 0 54-16,0 0 103 15,0 0-62-15,0 0-60 16,-8 53 35-16,-14-14-65 16,-11 14-21-16,-14 9 33 15,-7 4-42-15,-9 0-3 16,6 2-13-16,1-5-16 15,12-11 43-15,12-13-44 16,13-9 0-16,16-14 15 16,3-7-7-16,0-1-8 0,15-6 6 15,21-2-5 1,8 0 31-16,6 0-32 0,6 0-3 16,5 0-5-16,2 0-59 15,-6 0-87-15,9-11-177 16,-15 0-332-1,-10-2-241-15</inkml:trace>
  <inkml:trace contextRef="#ctx0" brushRef="#br0" timeOffset="648">1690 256 1832 0,'0'0'274'0,"0"0"-118"16,-12 167 43-16,5-85 46 16,-3 4-46-16,-2-1-112 15,2 0-29-15,-2-3-58 16,-3 21-97-16,5-19-254 16,0-14-453-16</inkml:trace>
  <inkml:trace contextRef="#ctx0" brushRef="#br0" timeOffset="1673">1277 2311 2248 0,'0'0'305'0,"0"0"-260"16,0 0-27-16,0 0 37 0,0 0 91 15,0 0-73 1,0 0-63-16,193 0 23 0,-134 0-33 16,-5-5 0-16,-6 2-3 15,-4 3 11-15,-11 0-10 16,-7 0 2-16,-13 0 0 15,-4 0 12-15,-9 0 3 16,0 0-12-16,0 0 77 16,-27 0-60-16,-5 0-9 15,-9 0-11-15,-6-2 0 16,-8-2 13-16,-2 1-13 16,-9 3 0-16,3 0 16 15,1 0-15-15,8 0-1 0,6 0 21 16,8 12 2-1,11 12 59-15,4-1-64 0,3 2 9 16,12 9 27-16,1-5-36 16,9 7 7-16,0-6-11 15,0 0-13-15,0-7 22 16,0-4-23-16,12 2 0 16,-2-5 11-16,-1-3-11 15,1 0 0-15,5-4 0 16,2 2 1-16,1-2 3 15,8 4-4-15,4 4 0 16,6-1 6-16,1 4-6 16,2-1 0-16,-2 5 0 15,-1 2 0-15,-6-4 11 16,-8 9-11-16,-12-2-9 0,-6 0 9 16,-4 1 1-1,0 1 5-15,-26-3-6 0,-9-2 0 16,-9-3 11-16,-7-7-11 15,-2-7 0-15,-1-4 12 16,0-5 2-16,4 0 10 16,-3 0-9-16,9 0-9 15,5-14 18-15,10 4-24 16,7 1-1-16,7 7 0 16,12-3-31-16,3 2-52 15,18-7-229-15,21 0-370 16,5-3-482-16</inkml:trace>
  <inkml:trace contextRef="#ctx0" brushRef="#br0" timeOffset="2325">2025 2592 1837 0,'0'0'596'0,"0"0"-506"0,0 0-8 16,0 0 107-16,0 0 33 15,0 0-68-15,0 0-120 16,-19-81-26-16,44 74-8 15,9 0 0-15,2 4 41 16,4 3-41-16,4 0 0 16,-8 17 38-16,1 11-27 15,-8 9 11-15,-11 3-22 16,-6 9 7-16,-12 3 10 16,0 1-16-16,-12 2-1 15,-16 2 42-15,-13-5-16 16,-3 1 4-16,-3-8-15 15,-1-3 1-15,1-5 52 16,3-5-59-16,9-8 0 0,9-5 46 16,8-6-34-1,11-6 2-15,2-2-23 0,5-2 1 16,0-3 22-16,8 0-23 16,21 2 0-16,12-2 26 15,2 0-26-15,8 0 4 16,3 0-4-16,-3 0 0 15,0 0 25-15,-7 0-25 16,0-5 0-16,-4 0 1 16,-4-2-1-16,-2 5 0 15,-9-2 0-15,-3 1 0 16,-12-1 12-16,2 1-12 16,-9 3 0-16,-3 0 2 15,0 0-2-15,0-3-1 16,0 3-61-16,0-3-67 0,-18-4-79 15,-11 4-511-15,4-4-681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4:36.57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0 180 2873 0,'0'0'228'16,"0"0"-228"-16,0 0-19 15,281-76 2-15,-136 25-140 16,-3-2-621-16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4:35.5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102 117 2020 0,'0'0'307'0,"0"0"-219"16,0 0 31-16,139 198 50 16,-89-136 15-16,1-5-105 15,8-6-55-15,-5-7 0 16,-3-6-24-16,0-8-6 15,8-16-116-15,-12-8-260 16,-11-6-279-16</inkml:trace>
  <inkml:trace contextRef="#ctx0" brushRef="#br0" timeOffset="214">648 135 2155 0,'0'0'480'16,"0"0"-386"-16,0 0 22 15,0 0 25-15,-243 164-38 16,158-108-82-16,2 2-21 16,2-5-42-16,15-7-142 15,19-13 35-15,18-16-351 0,15-14-309 0</inkml:trace>
  <inkml:trace contextRef="#ctx0" brushRef="#br0" timeOffset="627">1352 147 1950 0,'0'0'508'0,"0"0"-421"16,0 0-40-16,0 0 159 0,0 0 0 15,-218-107-130-15,152 107-10 16,0 0-43-16,5 23-5 16,2 17 16-16,11 11-34 15,19 5 0-15,18 0-9 16,11-3 9-16,0-4-12 15,40-14-69-15,11-11-94 16,15-15 4-16,7-9-81 16,4-9 0-16,-4-24 50 15,-12-6 73-15,-17 10 91 16,-19 11 38-16,-13 15 41 16,-12 3 176-16,0 10-9 15,0 23-18-15,0 3-35 16,0 2-92-16,0-4-25 15,7-10-38-15,44-19-119 0,-7-5-198 16,3 0-357-16</inkml:trace>
  <inkml:trace contextRef="#ctx0" brushRef="#br0" timeOffset="871">1869 0 2266 0,'0'0'492'0,"0"0"-419"16,0 0 147-16,-186 122-45 15,135-57-40-15,8 0-81 0,22-2-33 16,16-4 6-16,5-6-27 16,22-6 0-16,25-9-6 15,13-9-5-15,6-8-55 16,3-16-83-16,32-7-173 15,-16-29-271-15,-17-9-274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4:29.5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498 674 1560 0,'0'0'238'15,"0"0"-137"-15,0 0-15 16,0 0 108-16,0 0 46 16,0 0-80-16,0 8-70 15,0 3 32-15,0 16-22 0,0 18-33 16,0 23 19-1,0 23-42-15,0 17 0 0,0 13 8 16,0 4-31-16,0-4 47 16,0-6-41-16,0-14-15 15,0-8 33-15,0-15-45 16,0-13 0-16,0-7-1 16,0-16 10-16,3-7-4 15,-3-11-5-15,3-15-57 16,1-9-75-16,-4-14-356 15,0-18-294-15</inkml:trace>
  <inkml:trace contextRef="#ctx0" brushRef="#br0" timeOffset="473">0 855 1790 0,'0'0'476'15,"0"0"-415"-15,0 0 46 16,0 0 80-16,0 0-38 16,22-169-40-16,16 130-43 15,12 1-23-15,10 5 41 16,9-1-69-16,7 8 3 0,4 7 10 15,7 8-22-15,5 9 14 16,-4 2-12 0,-2 0-7-16,-5 32 30 0,-8 8-30 15,-16 8-1-15,-4 9 12 16,-18 5-11-16,-13 4 25 16,-18 2-18-16,-4 2-7 15,0-1 28-15,-32-4-27 16,-12-2-2-16,-11-8 13 15,-10-6-13-15,-5-9 20 16,-6-11-7-16,2-5-13 16,1-12 28-16,9-5-28 15,8-7 0-15,17 0 1 16,12 0-1-16,17 0-51 16,10 0-112-16,15-31-312 0,24 8-168 15,5-5-736-15</inkml:trace>
  <inkml:trace contextRef="#ctx0" brushRef="#br0" timeOffset="1021">1923 352 1083 0,'0'0'286'15,"0"0"-117"-15,0 0 30 16,0 0-33-16,0 0 15 16,0 0 29-16,0 0-44 15,-77 3-32-15,55 11-5 16,-7 12-75-16,-7 10-5 0,-4 17 21 15,-8 14-14-15,1 20 42 16,3 12-60-16,4 9 13 16,11 6 34-16,10 8-38 15,12 3-11-15,7-7-2 16,0-2-34-16,4-9 56 16,21-12-56-16,4-10 0 15,1-9 17-15,6-10-16 16,1-12-1-16,-1-1-1 15,4-13-105-15,14-10-80 0,-6-11-347 16,-11-12-197-16</inkml:trace>
  <inkml:trace contextRef="#ctx0" brushRef="#br0" timeOffset="3244">3019 910 1600 0,'0'0'238'15,"0"0"-172"-15,0 0 0 16,0 0 82-16,0 0 39 15,-203 9-70-15,141 6-51 16,-1 7 32-16,-1 18-37 16,5 12 0-16,8 13 9 15,14 12-12-15,15 1-8 16,22 4-24-16,0-10-17 16,15-7 11-16,29-14-20 0,19-12-9 15,9-23-26-15,8-16-36 16,8 0-20-16,0-33-36 15,-5-20 11-15,-14-8 23 16,-10-3 8-16,-11-1 67 16,-20 13 18-16,-9 10 23 15,-9 14 24-15,-7 16 21 16,-3 12 23-16,0 0 19 16,0 30-82-16,4 12-7 15,8 12 12-15,6 6-26 16,11-4 1-16,6-11-8 15,15-8-13-15,4-16-38 16,0-18-95-16,5-3 39 0,-12-9 87 16,-11-29-16-16,-14-4 35 15,-14-4 1-15,-8 0 40 16,-5 3 93-16,-30 1-32 16,-9 9-20-16,-4 3-10 15,-2 7-71-15,-6-10-144 16,17 11-384-16,8-5-710 0</inkml:trace>
  <inkml:trace contextRef="#ctx0" brushRef="#br0" timeOffset="3404">3647 691 2314 0,'0'0'382'0,"0"0"-291"0,0 0 19 15,0 0-110-15,211-198-13 16,-113 136-467-16,2 9-1491 0</inkml:trace>
  <inkml:trace contextRef="#ctx0" brushRef="#br0" timeOffset="5165">5193 987 2083 0,'0'0'300'15,"0"0"-240"-15,0 0 54 16,0 0 87-16,0 0-29 16,0 0-97-16,-219-132-36 15,176 138 38-15,-5 36-51 16,4 18-7-16,9 15 19 16,8 11-37-16,16 3 10 15,11-2-11-15,0-5 0 0,16-13 1 16,19-6-1-16,16-20-19 15,8-18-5-15,7-18-45 16,7-7 3-16,6-16-58 16,9-35 9-16,4-20 55 15,-1-17-49-15,0-14 35 16,4-13 61-16,-9-13-13 16,-1-6 26-16,-9-4-6 15,-14 3 6-15,-14 14 49 16,-19 17-28-16,-14 28 13 15,-12 23 58-15,-3 28-2 16,0 17 58-16,-29 8-44 16,-8 27-44-16,-3 32-9 0,1 23-51 15,-2 16 0-15,4 12 9 16,12 3-3-16,3 7-12 16,11-10 6-16,0-1 0 15,7-6 3-15,1-7-3 16,-1-10-13-16,-2-14 4 15,2-20-14-15,-1-15-7 16,5-18-16-16,0-14 1 16,0-5 27-16,0-11-58 15,0-30 3-15,12-13 53 16,13-9-1-16,8 0 21 16,4 5-17-16,-2 12 17 0,2 15 2 15,1 19-2 1,-6 12 0-16,0 3 91 15,5 37-6-15,0 9-28 0,-1 4-36 16,-4 3-9-16,2-12 21 16,-2-4-33-16,-2-12 0 15,-4-16-14-15,3-10-7 16,-1-2-133-16,-6-6 16 16,4-26 33-16,-8-9 56 15,-8-3-33-15,2-3 41 16,-5 2 30-16,-4 13 22 15,1 4-10-15,-4 19 32 16,5 9-3-16,-2 6 43 16,1 37-18-16,-1 12 3 15,4 11-5-15,5 6-44 0,1-2 14 16,6-8-1-16,6-17-20 16,9-11 25-16,-2-18-27 15,2-16-65-15,-5 0 56 16,-1-19-67-16,1-24-3 15,-3-12 12-15,4-8 6 16,-5-3 61-16,-3 1-19 16,4 11 19-16,-8 13-14 15,3 15 28-15,-6 21-10 16,0 5 29-16,-5 27 32 16,2 28 16-16,-2 12-63 15,-3-2 5-15,1 1 36 16,-1-14-46-16,-7-9 6 0,0-12-19 15,0-10 0 1,0-11 10-16,0-10-9 0,0 0-1 16,0-13 0-16,0-24 0 15,0-11-2-15,0-11-13 16,4-11 3-16,24 2-1 16,6-2 1-16,2 15 11 15,4 15-11-15,-6 17 10 16,-2 21-7-16,-6 2 9 15,-8 22 30-15,1 23 37 16,-6 15-34-16,3 6 40 16,-3-4 5-16,2-5-66 15,0-8-6-15,-8-14-6 0,0-5 1 16,1-13 2 0,-4-8-3-16,3-7-16 0,4-2-40 15,6 0-41-15,5-31 64 16,16-15 5-16,9-19-23 15,14-14 35-15,17-19-5 16,13-17 15-16,7-21-78 16,4-8-20-16,1-10 37 15,-5 2 17-15,-7 15 37 47,-18 19 12-31,-22 26 2-16,-26 29 13 0,-22 28 115 0,-3 23 47 0,-18 12 15 15,-25 5-91-15,-4 35-54 0,-5 19 26 0,1 15-33 0,7 9 0 16,8 6-15-16,11 2-15 16,6 3-9-16,4-1 0 15,8 3 0-15,1-1 0 16,-6-2 1-16,5-11-1 16,4-14 0-16,-1-16-1 15,4-16-32-15,0-19-26 16,0-17-10-16,4 0-31 15,21-28 45-15,11-23 26 16,11-5 28-16,5 1-22 16,2 12 22-16,1 14-3 15,-5 22 4-15,-6 7 120 16,-6 14-53-16,-6 31 51 0,-4 11-32 16,-6 7-34-16,0 0-10 15,-6-9-20-15,-1-8-10 16,-5-13 14-16,2-12-26 15,-9-12 0-15,1-9 0 16,-4 0-72-16,0-46-91 16,0-4-326-16,0-6-344 0</inkml:trace>
  <inkml:trace contextRef="#ctx0" brushRef="#br0" timeOffset="5371">6419 713 2678 0,'0'0'113'16,"0"0"-113"-16,0 0-223 15,0 0 162-15,0 0-116 16,0 0-783-16</inkml:trace>
  <inkml:trace contextRef="#ctx0" brushRef="#br0" timeOffset="5482">6804 366 1998 0,'0'0'346'0,"0"0"-254"0,190-188-83 15,-87 97-9-15,-8 4-382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4:37.20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383 213 1876 0,'0'0'323'0,"0"0"-232"15,0 0-74-15,0 0 126 16,94-168 48-16,-35 142-97 16,7 7-18-16,2 19-18 15,-2 0-9-15,-7 32 29 16,-23 30-31-16,-24 19-28 15,-12 22 12-15,-44 11-25 16,-38 8-12-16,-16-3 6 16,-15-11 0-16,1-13 20 15,-1-18-12-15,15-23-7 16,20-25 10-16,21-14-5 0,19-15 4 16,28 0-9-16,10-21 1 15,4-5-2-15,40-4-3 16,13 11 3-16,12 9-1 15,9 10 1-15,-2 0 0 16,0 27-2-16,1 5 2 16,-5 5 14-16,3-8-14 15,1-6-13-15,41-17-114 16,-19-6-351-16,-10 0-329 0</inkml:trace>
  <inkml:trace contextRef="#ctx0" brushRef="#br0" timeOffset="420">1578 554 2116 0,'0'0'377'0,"0"0"-258"15,0 0-95-15,0 0 113 16,41 207 53-16,-31-128-127 15,-2-4-34-15,-4 0-17 16,-1-12-11-16,-3-14 16 16,0-13-10-16,0-9-7 15,0-18 8-15,0-9 2 16,0 0-20-16,0-23-17 16,0-23-6-16,0-13 18 15,7-20-18-15,23-3 12 0,6-6 3 16,11 1-21-16,1 20 24 15,-1 14 2-15,-3 19 8 16,-3 29 5-16,-9 5 21 16,-7 29 60-16,-10 24 2 15,-5 12-59-15,-1 7 12 16,-6-6-7-16,1-7-8 16,-1-13-15-16,4-10-6 15,8-17-68-15,19-19-122 16,-5 0-314-16,3-1-219 0</inkml:trace>
  <inkml:trace contextRef="#ctx0" brushRef="#br0" timeOffset="908">2585 577 1647 0,'0'0'717'16,"0"0"-537"-16,0 0-15 15,0 0 74-15,-230 196-31 16,191-127-123-16,13-6-55 16,21-8-9-16,5-11-21 15,19-15-57-15,21-16-48 16,11-13-95-16,3 0-30 16,-1-32-109-16,-9-22 27 0,-9-5 181 15,-16-2 59-15,-12-1 72 16,-7 8 34-1,0 12 128-15,0 16 74 16,-4 13 10-16,1 13-13 0,-1 2-21 16,4 49-132-16,0 26 9 15,0 26-7-15,22 22-28 16,7 12-15-16,12 7 3 16,6 7 18-16,0 0-3 15,-3-10-51-15,-8-10 0 16,-14-22 10-16,-19-21-8 15,-3-25 2-15,-13-25-10 16,-28-17 6-16,-10-21 31 0,-4 0-37 16,0-40 0-1,1-25 21-15,10-19-4 0,16-26-13 16,19-7-4 0,9-15-40-16,19 1 14 0,91-37-125 15,-9 33-231-15,6 25-562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4:39.46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1299 1677 0,'0'0'275'16,"0"0"-190"-16,0 0-71 0,0 0 53 15,0 0 8-15,0 0-35 16,234 43 8-16,-128-95-48 16,6-16-3-16,5-12 3 15,-4-15 18-15,-6-10-5 16,-16-10-13-16,-22-3 1 15,-21 3 3-15,-26 7 8 16,-19 16 3-16,-3 20 94 16,-9 20 30-16,-19 22-13 15,-11 21-12-15,-5 9 16 16,-12 35-23-16,-1 34-80 16,-3 29 14-16,6 19 20 15,7 23-25-15,10 0-6 16,20 2-30-16,12-8 0 15,5-8 13-15,18-16-13 0,26-18-10 16,10-20 9-16,2-27-45 16,-2-28-59-16,-3-17-52 15,-7-17 62-15,-15-34 94 16,-14-18-32-16,-15-10 18 16,0-2 6-16,-15 4 10 15,-21 12-1-15,-1 13 0 16,8 15 2-16,7 14 32 15,19 16-34-15,3 5-19 16,29 2 18-16,37 0-46 16,25 0-86-16,14 7-58 15,8-3-11-15,4 8 56 0,-7-9 91 16,-19 3 55-16,-18-2 7 16,-26-1 43-16,-25-3 67 15,-18 0 69-15,-4 3 100 16,-19-3-62-16,-25 4-109 15,-14-2-10-15,-8 12-5 16,-3 8-41-16,0 8-6 16,8 12-23-16,5 11-21 15,21 6 18-15,19 4-27 16,16 3-6-16,0-8-6 16,32-5-27-16,24-13-32 15,5-17-70-15,5-17-30 16,3-6 31-16,-3-22-50 0,-11-25 65 15,-11-11 70 1,-16-10 28-16,-9 14 27 0,-16 8 65 16,-3 13 43-16,0 20 66 15,0 13-10-15,0 0-84 16,0 27-30-16,0 15-48 16,0 7 2-16,15 3-4 15,14-8-7-15,8-9 6 16,7-12-114-16,7-18 33 15,0-5 43-15,0-12-70 16,-1-28 39-16,-6-8 0 16,-3-4 12-16,-9 6 57 15,-7 13-22-15,-6 16 20 16,-7 17 3-16,-9 0 30 16,1 43 16-16,-4 12-34 0,0 11-11 15,0 3 22-15,-4-7-23 16,-2-8 0-16,-3-15-8 15,2-18 8-15,4-17-9 16,3-4 8-16,0-16-42 16,0-31 43-16,0-13-16 15,13-10 16-15,21-9-3 16,10 1 9-16,7 6-6 16,6 13 0-16,3 13 22 15,-3 20 35-15,-6 26-2 16,-10 0 39-16,-8 45 96 15,-4 23-80-15,-7 18 4 16,-8 7-36-16,1-2-49 0,-8-9 48 16,-4-13-63-16,2-19-8 15,2-13-2-15,-4-18-4 16,1-16-51-16,4-3-92 16,-1-34-180-16,-4-5-450 0</inkml:trace>
  <inkml:trace contextRef="#ctx0" brushRef="#br0" timeOffset="250">1426 644 2140 0,'0'0'291'0,"0"0"-230"16,0 0 130-16,0 0 34 16,0 0-82-16,0 0-65 15,0 0-69-15,164 123-9 16,-116-116-57-16,24-7-194 16,-9-10-233-16,-12-15-215 0</inkml:trace>
  <inkml:trace contextRef="#ctx0" brushRef="#br0" timeOffset="359">1947 558 1874 0,'0'0'652'0,"0"0"-493"0,0 0-29 15,201-118-70-15,-65 55-60 16,-20 15-340-16,-4 5-700 0</inkml:trace>
  <inkml:trace contextRef="#ctx0" brushRef="#br0" timeOffset="775">4085 499 1758 0,'0'0'357'0,"0"0"-314"16,0 0 69-16,-12 191 152 0,5-70-96 16,-5 20-5-16,2 6-58 15,-2 0-44-15,9-12-18 16,0-19-41-16,3-21-2 16,0-26-34-16,0-27-227 15,6-22-359-15,3-17-474 0</inkml:trace>
  <inkml:trace contextRef="#ctx0" brushRef="#br0" timeOffset="1110">3730 1142 1802 0,'0'0'329'0,"0"0"-252"0,0 0-31 16,186-13 77-16,-98 13-1 15,0 0-36-15,0 30-25 16,-9 12-36-16,-10 14 65 16,-15 13 2-16,-13 3-34 15,-16-1-14-15,-13 2-37 16,-8-12 5-16,-4-17-12 16,0-7-3-16,-16-22-15 15,-2-9 8-15,-4-6 10 16,5-11 0-16,2-36 0 15,8-12 0-15,7-13 7 16,0-10-7-16,0-3-2 16,25 7-17-16,7 5-17 15,9 17-22-15,10 17-74 0,22 16-149 16,-11 13-237-16,-11 10-1294 16</inkml:trace>
  <inkml:trace contextRef="#ctx0" brushRef="#br0" timeOffset="1802">4908 1194 1652 0,'0'0'254'16,"0"0"-90"-16,0 0 46 15,4 217-30-15,6-151-87 0,9-6-74 16,9-9-6-16,10-16 7 15,6-14-20-15,3-18-9 16,4-3-27-16,3-24-67 16,-2-24 17-16,-4-14-2 15,-10-10 8-15,-4-2 55 16,-12 1 7-16,-8 11 18 16,-11 18 46-16,-3 20 38 15,0 22 76-15,0 2-36 16,0 36-65-16,0 23 35 15,0 10-25-15,0 3 1 16,0-3-40-16,12-6-20 16,20-14 2-16,9-14-12 0,3-16 0 15,3-14-6-15,-3-5-32 16,0-15-7-16,-5-26 13 16,1-9-17-1,4-5-9-15,-3-1-16 0,-2 4 33 16,-2 13 26-16,-8 8-32 15,-7 26 11-15,-4 5 4 16,-11 12-13-16,2 31 35 16,-9 13 10-16,0-1 4 15,0-6 66-15,0-9-54 16,0-10-1-16,0-17 13 16,0-13-11-16,0 0 5 15,-5-7-21-15,5-29 7 16,0-10 10-16,0-7-18 0,18-2 0 15,11-1 2-15,12 4 4 16,6 6-12-16,4 10 6 16,-1 16 0-16,-2 16 12 15,-8 4-11-15,-2 20 56 16,-3 25 56-16,-1 13-23 16,-5 5-5-16,-4-5-57 15,-3 1-20-15,0-11-8 16,0-8-2-16,7-14-149 15,21-20-153-15,-6-6-302 16,0 0-1220-16</inkml:trace>
  <inkml:trace contextRef="#ctx0" brushRef="#br0" timeOffset="2306">7048 1113 1886 0,'0'0'558'15,"0"0"-402"-15,0 0 126 16,0 0-12-16,-189 109-83 16,148-51-56-16,9 1-95 15,17 0-35-15,15-2 11 16,0-9-12-16,8-11-1 16,24-18-44-16,5-10-42 15,7-9 5-15,-5-3-77 16,-2-30 63-16,-8-13 29 0,-3-6 3 15,-11-4 56-15,-8 1 7 16,-4 8 1-16,-3 15 87 16,0 12-22-16,0 18 70 15,0 2-13-15,0 19-76 16,0 34-3-16,0 15-8 16,0 20-16-16,0 13 32 15,0 9-34-15,22 2-7 16,12 5 22-16,5-3 22 15,8 5-2-15,-3-12-38 16,-3-4-14-16,-9-14 51 16,-10-20-34-16,-10-17-17 15,-12-19 23-15,0-20-22 0,-12-13 22 16,-17 0-23 0,-8-16 1-16,1-31 12 0,-1-11-13 15,8-21-25-15,11-12 10 16,7-15-54-16,11-13-33 15,0-74-75-15,4 33-350 16,11 5-405-16</inkml:trace>
  <inkml:trace contextRef="#ctx0" brushRef="#br0" timeOffset="2510">5710 387 2218 0,'0'0'158'16,"0"0"-158"-16,0 0-43 16,303-114 23-16,-180 74-29 15,-3 7-333-15</inkml:trace>
  <inkml:trace contextRef="#ctx0" brushRef="#br0" timeOffset="2817">7347 0 2271 0,'0'0'285'0,"0"0"-190"15,193 81 141-15,-98-2 26 16,8 27 0-16,2 19-132 16,-10 15-44-16,-8 38 5 15,-17 30-32-15,-41 29-5 16,-29 4-42-16,-11-48-11 15,-48-48-2-15,2-57-84 0,-57 10-119 16,20-16-311-16,-9-11-746 16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4:43.13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 1974 0,'0'0'356'16,"0"0"-262"-16,0 0-63 0,0 0 21 16,0 0 62-16,0 0-14 15,160 0-64-15,-78 0-36 16,26 6-85-16,-17 8-292 15,-18 3-529-15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4:43.34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2336 0,'0'0'260'16,"0"0"-163"-16,0 0-82 15,0 0-6-15,0 0-6 16,212 44 0-16,-63-33-3 16,-21-5-256-16,-11-6-743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4:48.61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49 338 1597 0,'0'0'321'0,"0"0"-180"16,0 0-100-16,0 0 102 16,0 0 36-16,0 0-72 0,-17 211-43 15,17-128-18-15,0 4-11 16,0 1 53-16,0-6-56 15,0-3-26-15,0-13 27 16,0-10-25-16,0-12 2 16,0-13-9-16,0-11 0 15,0-7 30-15,0-10-31 16,0-3 0-16,0 0 25 16,0 0-11-16,0-9-14 15,-5-26-40-15,-2-9 24 16,4-15 4-16,-1-15 1 15,1-17 11-15,0-7-1 16,3-7 1-16,0-3-1 16,0 9 0-16,0 10 1 15,0 21 9-15,10 16-9 0,12 13 0 16,3 8 26-16,4 15-25 16,8 3 16-16,4 10-16 15,6 3-1-15,4 0 32 16,-4 0-32-16,-3 23 0 15,-8 7 20-15,-11 5-14 16,-13 7-6-16,-12 5 0 16,-9 5 0-16,-30 5-3 15,-11-2 4-15,-9-6-1 16,8-10 19-16,3-10-19 16,15-8-1-16,11-15-45 15,22-6-114-15,0-23-356 0,5-5-121 16</inkml:trace>
  <inkml:trace contextRef="#ctx0" brushRef="#br0" timeOffset="290">935 0 1761 0,'0'0'557'0,"0"0"-443"16,0 0 45-16,0 0 7 16,0 0 31-16,-101 226-107 0,67-111-13 15,2 15 12-15,3 17-37 16,7-2 8-16,7-6-20 16,11-10-28-16,4-17 22 15,0-16-34-15,19-9 0 16,17-18-1-16,7-15-120 15,39-31-200-15,-10-8-470 16,-6-15-1259-16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14:29.54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854 283 1455 0,'0'0'300'0,"0"0"-196"16,0 0-63-16,0 0 120 15,0 0 66-15,0 0-42 16,-5-9-99-16,2-3-20 16,0 4 38-16,0-8-20 15,-3 5-1-15,-5-3 13 16,-5-2-51-16,-10 1 10 0,-6 2-28 16,-15-2-6-1,-8 5-4-15,-10 10 1 0,-5 0-9 16,-1 0 21-16,-2 27-21 15,1 15-9-15,4 11 0 16,9 20 1-16,7 15 16 16,5 15-9-16,15 15-7 15,9 6 4-15,16-12-5 16,7-6 0-16,0-15-1 16,33-14 1-16,13-18 0 15,7-18-6-15,12-15 6 16,10-19-8-16,7-7 2 15,0-7-37-15,-3-25-4 16,-8-11 10-16,-9-5 35 16,-9 7-11-16,-18 0 13 0,-7 17 27 15,-13 6-14-15,-8 10 11 16,-4 8 17-16,0 0-16 16,-3 0-8-16,0 20-16 15,0 12 0-15,0 7 38 16,0-5-39-16,0 12-15 15,0-14-3-15,0 0-83 16,0-4-92-16,0-3-174 16,0-10-237-16,0-11-385 0</inkml:trace>
  <inkml:trace contextRef="#ctx0" brushRef="#br0" timeOffset="184">447 919 1536 0,'0'0'665'16,"0"0"-461"-16,0 0-125 16,0 0 76-16,0 0-9 15,0 0-28-15,0 0-48 16,104 9-46-16,-25-9-24 16,63 6-94-16,-22-4-256 15,-8 5-590-15</inkml:trace>
  <inkml:trace contextRef="#ctx0" brushRef="#br0" timeOffset="1480">996 1173 1810 0,'0'0'261'0,"0"0"-179"15,0 0-44-15,0 0 30 16,0 0 52-16,0 0-41 16,0 0-64-16,175 0 10 0,-110-21-25 15,7 2 0 1,-4-9 9-16,-1-2-8 0,-9-5-2 15,-5 0 1-15,-17 2 0 16,-16-3 22-16,-14 5 6 16,-6-3 75-16,-3 6 9 15,-24 2-28-15,-8 7 5 16,-5 6-9-16,1 9-22 16,-7 4 18-16,4 6-56 15,-1 32-7-15,10 7 8 16,7 10-13-16,9 8-13 15,17 4 5-15,0-2 0 16,6-4-22-16,31-4 8 16,13-11-50-16,4-13-83 15,12-12-62-15,4-21-22 0,-5 0 41 16,0-21-31 0,-10-29 117-16,-5-7 38 0,-15-1 66 15,-5-1 14-15,-10 6 36 16,-11 14 73-16,-1 10 38 15,-5 15-5-15,-3 14 25 16,0 0-81-16,0 12-61 16,0 19-12-16,-3 14-26 15,3 5-2-15,0 2 1 16,12 6-6-16,24-14 6 16,4-3 0-16,5-15-24 15,1-14 6-15,-3-12-49 16,-4 0 37-16,-6-32 20 0,-7-19 10 15,-6-8 13-15,-11-8-11 16,-9 2 51-16,0 0 31 16,-6 11-50-16,-20 17 32 15,-10 8 0-15,-1 18-27 16,2 2-23-16,2 9-16 16,7 0-10-16,6 0-17 15,10 10-87-15,10 6-28 16,0-2-17-16,4-2 37 15,25 3 21-15,8-13 33 16,5 2 68-16,7-4-16 16,2 0 16-16,6 0-2 15,-1 0 2-15,-5 0 21 16,0 0 3-16,-9 0 20 0,-10 5 5 16,-6 22 49-16,-2 8-73 15,-6 9 30-15,-4 3 5 16,-3 5-30-16,-5-6-8 15,-3-6-21-15,-3-9-1 16,3-14 17-16,-3-4-17 16,0-13 0-16,3 0 14 15,4-9-8-15,6-28-6 16,3-10-6-16,7-7 6 16,7-7-8-16,2 9 8 15,-3 4 0-15,2 19 14 16,-6 9-7-16,-2 16 13 15,-3 4-19-15,0 9 10 0,-7 27 38 16,-4 7-49-16,-6 12 0 16,-3-3 25-16,0 1-13 15,0-7-6-15,0-7-6 16,0-9 1-16,0-15 16 16,0-9-8-16,-3-6 1 15,3 0 26-15,0-29-36 16,0-13 0-16,11-15-6 15,15-4 6-15,10 2 12 16,7 5-12-16,-1 14 0 16,1 11 20-16,-4 14-5 15,-7 15 6-15,-1 0 21 16,-3 28 19-16,1 17 48 0,2 8-68 16,-6 0-20-1,-2-1 11-15,-3-7-31 0,-3-6-1 16,-8-13 0-16,5-9-51 15,11-10-88-15,-2-7-331 16,0 0-174-16</inkml:trace>
  <inkml:trace contextRef="#ctx0" brushRef="#br0" timeOffset="1790">4290 0 1572 0,'0'0'624'16,"0"0"-412"-16,0 0-98 15,0 0 119-15,-136 169-8 16,89-43-72-16,-5 48-27 15,3 38-60-15,10-17-7 16,16-40 10-16,16-45-55 16,7-32-10-16,0 6-4 15,33 4-40-15,13-3-19 16,39 0-162-16,-9-23-380 16,-11-18-560-16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4:56.8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3275 147 606 0,'0'0'1556'0,"0"0"-1285"16,0 0-179-16,0 0 63 16,0 0-8-16,0 0-26 15,-44 218-9-15,40-106-80 16,4 12-14-16,0 2-18 16,0-11 1-16,0-7 12 15,0-20-13-15,0-16-139 16,0-22-136-16,14-21-380 15,-2-14-737-15</inkml:trace>
  <inkml:trace contextRef="#ctx0" brushRef="#br0" timeOffset="-1101">0 947 728 0,'0'0'1118'16,"0"0"-872"-16,0 0-192 16,0 0 100-16,0 0 67 15,0 0-78-15,70-47-34 16,-35 11-41-16,6-5-42 16,3-17 12-16,3-5-37 0,1-8-1 15,-4 0 7-15,-4-6-6 16,-11 9 9-16,-4 9 4 15,-11 13 31-15,-6 13 40 16,-8 10-42-16,0 17 41 16,0 6-4-16,0 0-16 15,0 13-21-15,-8 32-40 16,-2 22 5-16,-6 17-4 16,6 15-2-16,4 9-2 15,0 1 0-15,3-8 0 16,3-9 3-16,0-16-3 15,0-10-1-15,0-19-23 0,0-13-130 16,12-24-194-16,10-5-449 16,-5-5-1172-16</inkml:trace>
  <inkml:trace contextRef="#ctx0" brushRef="#br0" timeOffset="-713">966 1090 1751 0,'0'0'470'0,"0"0"-310"16,0 0-53-16,0 0 115 16,0 0-4-16,0 0-101 15,0 0-31-15,-7 125-42 16,7-78-7-16,-15 5 37 15,-10 11-74-15,-12 1-1 0,-2-1-15 16,5-7-103 0,12-23-129-16,15-21-299 0,7-12-472 15</inkml:trace>
  <inkml:trace contextRef="#ctx0" brushRef="#br0" timeOffset="-318">1622 368 2029 0,'0'0'353'0,"0"0"-220"0,0 0 37 15,0 0 23-15,241-144-30 16,-160 134-102-16,-2 10-28 15,-3 0 22-15,-13 27-25 16,-26 28 6-16,-23 17-7 16,-14 20-28-16,-17 10 29 15,-36 8-30-15,-16 0 0 16,-7-4 20-16,0-12-19 16,6-15 11-16,8-23 14 15,14-18-16-15,20-10 52 16,13-19-62-16,11-5 0 15,4-4-3-15,0 0 5 16,29 3-4-16,18-3-17 0,16 5-23 16,6-5 9-16,19 2-117 15,64-2-155-15,-20 0-75 16,-12 0-233-16</inkml:trace>
  <inkml:trace contextRef="#ctx0" brushRef="#br0" timeOffset="1049">2964 743 1761 0,'0'0'331'0,"0"0"-195"15,0 0-33-15,0 0 44 16,0 0-8-16,0 0-90 16,245-79-36-16,-176 79 36 15,-3 10-48-15,-12 30 26 16,-6 9-15-16,-11 13 42 16,-17 6 20-16,-8 2-65 15,-12-8-9-15,0-9 45 0,0-17-34 16,-3-9-2-16,-16-13 10 15,4-14-4-15,-2 0 52 16,2-3-38-16,3-35-20 16,8-12 42-16,4-13-51 15,0-9 0-15,9-1-12 16,20 6 12-16,6 5-23 16,2 9 11-16,7 14-83 15,-3 10-38-15,-2 13-66 16,5 5-70-16,-4 11-59 15,-4 0 48-15,-6 0 26 16,-4 0-271-16,-13 0-18 16,-1 6 543-16,-5-1 101 0,-4 2 184 15,-3-3-35-15,0 6-24 16,0 4 42-16,0 5-84 16,0 11-7-16,0 6 38 15,0 10-58-15,0 7-21 16,12 9-24-16,2 3-44 15,4-2 66-15,8-3-77 16,4-15-46-16,6-13 18 16,4-13-29-16,4-11 0 15,0-8-47-15,-2-11-16 16,-1-24 51-16,-7-18-19 16,-9-2 31-16,-8-1-9 15,-5 3 19-15,-5 14-5 16,-4 13 57-16,-3 14 10 15,0 12 45-15,0 0-80 0,0 22-21 16,0 26 18-16,-3 12-33 16,-1 5-1-16,4 0 0 15,0-7 0-15,4-10 15 16,24-12-15-16,10-13 0 16,-1-13-7-16,-5-10-14 15,3 0-37-15,-1-26 8 16,-2-14 5-16,6-9 35 15,-3-4-26-15,2-2 36 16,1 9-10-16,-13 13 7 16,-8 17-9-16,-2 16-9 15,-5 0-6-15,-1 32 25 16,-3 18 4-16,-2 6 41 0,4-1 5 16,-8-5-41-16,0-10-1 15,0-12-6-15,0-8 6 16,0-10 5-16,0-10-11 15,0 0-1-15,0-13-25 16,0-23-35-16,7-7 48 16,8-13 4-16,6-4-8 15,12-4 8-15,8 2-7 16,1 6 15-16,11 10-5 16,-3 24-11-16,-2 14 7 0,-8 8 8 15,-4 27 2 1,-11 22 76-16,-6 10-14 0,-4 3-28 15,-5-5-16-15,-6-12-18 16,4-9-24-16,2-17-75 16,5-12-100-16,14-7-193 15,0-3-216-15,-4-20-809 0</inkml:trace>
  <inkml:trace contextRef="#ctx0" brushRef="#br0" timeOffset="1482">5688 717 578 0,'0'0'1318'0,"0"0"-834"16,0 0-319-16,0 0 1 15,0 0 37-15,-167 167-67 16,133-108-22-16,9-3-93 16,14-10-4-16,11-13-17 0,0-10-10 15,0-14-24-15,17-9-40 16,9 0-53-16,4-13 53 15,-8-20 12-15,0-6 32 16,-5 1 24-16,-8-2 6 16,-6 10 26-16,-3 10 74 15,0 14 8-15,0 6 7 16,0 6-79-16,0 37-9 16,7 23 18-16,-1 16-24 15,13 13 9-15,10 7-15 16,11 6 36-16,4 3 15 15,7-2-39-15,-7-5 4 0,-7-11-5 16,-15-18-20-16,-15-12 10 16,-7-21-14-16,-3-19 22 15,-26-13 23-15,-12-10-46 16,-3-4-1-16,4-37 2 16,1-24-2-16,5-16-6 15,12-20-54-15,19-90-60 16,3 25-210-16,0 7-714 0</inkml:trace>
  <inkml:trace contextRef="#ctx0" brushRef="#br0" timeOffset="1679">4553 270 2691 0,'0'0'367'16,"0"0"-313"-16,0 0-54 16,198-91-5-16,-12 22 5 15,-22 10-546-15,-8 8-1838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5:03.76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2328 0,'0'0'634'0,"0"0"-533"0,0 0 15 16,0 0 38-16,0 0-73 15,0 0-60-15,0 0-21 16,13 0-56-16,38 0-107 15,-7 0-366-15,3 0-353 0</inkml:trace>
  <inkml:trace contextRef="#ctx0" brushRef="#br0" timeOffset="205">568 0 1735 0,'0'0'732'0,"0"0"-540"16,0 0 14-16,0 0-32 15,0 0-80-15,0 0-94 16,0 0-12-16,32 0-87 16,15 0-200-16,-3 0-368 15,-10 0-401-15</inkml:trace>
  <inkml:trace contextRef="#ctx0" brushRef="#br0" timeOffset="382">1180 42 1622 0,'0'0'223'16,"0"0"-147"-16,0 0-76 15,0 0-19-15,0 0-239 16,0 0-1333-16</inkml:trace>
  <inkml:trace contextRef="#ctx0" brushRef="#br0" timeOffset="475">1486 33 1558 0,'0'0'476'0,"0"0"-281"0,0 0-43 15,0 0-152 1,0 0-140-16,0 0-1521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5:02.96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0 217 2210 0,'0'0'496'0,"0"0"-456"15,0 0 81-15,0 0 67 16,205 0-104-16,-132 0-40 16,6 7-10-16,6 9-26 15,-1 1-16-15,-8-1-52 16,-6 5-193-16,-23-7-230 16,-18-3-186-16</inkml:trace>
  <inkml:trace contextRef="#ctx0" brushRef="#br0" timeOffset="190">376 0 1825 0,'0'0'517'0,"0"0"-379"0,0 0-39 16,0 0 131-16,0 0-39 15,-7 231-128-15,7-140-30 16,0 2-33-16,0-5-18 15,0 13-121-15,0-24-327 16,0-11-340-16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4:59.0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0 638 2002 0,'0'0'326'0,"0"0"-230"15,0 0-59-15,0 0 79 16,0 0-2-16,260 25-71 15,-184-25-42-15,0 0-1 16,9 2-208-16,-24 8-329 0,-14-3-381 0</inkml:trace>
  <inkml:trace contextRef="#ctx0" brushRef="#br0" timeOffset="194">350 436 1224 0,'0'0'1047'0,"0"0"-853"16,0 0-84-16,0 0 112 15,-43 207-63-15,43-116-81 16,0 1-61-16,0 2-15 16,0-17-4-16,32 0-219 0,-3-26-282 15,0-19-240-15</inkml:trace>
  <inkml:trace contextRef="#ctx0" brushRef="#br0" timeOffset="661">1368 210 1397 0,'0'0'528'0,"0"0"-425"16,0 0-39-16,204-47 98 16,-139 47 96-16,-13 0-150 15,-20 20-58-15,-17 16-15 0,-15 14-20 16,-5 1 23-16,-42 5-38 16,-7 0 0-16,-9-7 7 15,2-9-5-15,11-10-4 16,9-15-5-16,16-1 7 15,13-7 1-15,12-1-1 16,0 4-71-16,19 8 59 16,25 4-17-16,6 10-26 15,13 10-49-15,6 11 14 16,1 10 82-16,-5 3-1 16,-10-1 9-16,-20-4 25 15,-20-3 5-15,-15-9 33 0,0-11 33 16,-44-1-9-16,-13-14 32 15,-9-9-12-15,-3-14-26 16,3 0 13-16,11-5-71 16,11-21-16-16,19-8-7 15,25-24-190-15,10 6-182 16,31 3-540-16</inkml:trace>
  <inkml:trace contextRef="#ctx0" brushRef="#br0" timeOffset="924">2807 140 2145 0,'0'0'327'0,"0"0"-302"16,0 0 79-16,0 0 48 15,-3 213-29-15,3-106-25 16,0 5-65-16,0 9 0 16,0-8-11-16,15-11-20 15,7-9-4-15,3-18-39 16,16-16-173-16,-9-20-169 16,-10-20-389-16</inkml:trace>
  <inkml:trace contextRef="#ctx0" brushRef="#br0" timeOffset="1312">2548 712 1508 0,'0'0'641'0,"0"0"-534"16,0 0-81-16,0 0 9 15,0 0 41-15,198-24 14 16,-115 24-76-16,8 0-13 15,-6 0 32-15,-12 24-17 16,-7 15 11-16,-12 7 20 16,-14 9-9-16,-11 5 33 15,-10-5-57-15,-9-2-1 16,-10-11-2-16,0-11-10 0,0-12-1 16,0-10 0-16,-14-9 0 15,-8 0 36-15,4-16-35 16,-1-20 26-16,6-8 30 15,4-10-36-15,9-2 13 16,0-2-25-16,12 0-3 16,20 10 9-16,9 9-15 15,6 9-15-15,7 11 3 16,5 5-88-16,2 10-71 16,27 2-143-16,-18-3-184 15,-8 5-377-15</inkml:trace>
  <inkml:trace contextRef="#ctx0" brushRef="#br0" timeOffset="2261">3873 707 1415 0,'0'0'335'0,"0"0"-185"16,0 0 80-16,0 185-11 15,0-124-93-15,0 2-41 16,22-5-5-16,10-14-45 15,8-7-16-15,4-16-19 16,4-13-1-16,2-8-1 16,1-5-39-16,-4-28-15 15,1-16-14-15,-4-2-2 16,-7-5 52-16,-5 0 2 16,-7 7 18-16,-9 13 0 0,-10 10 15 15,-2 16 74-15,-4 10 30 16,0 0-67-16,0 13-12 15,0 22-13-15,0 9 13 16,-4 2 4-16,4-3-44 16,0-7 2-16,19-7 5 15,17-8-7-15,11-13-60 16,9-8-35-16,-2 0-39 16,0-19 18-16,-7-17-54 15,-3-3 31-15,-6-4 90 16,-13 0 10-16,-6 11 24 15,-9 8 15-15,-10 12 42 16,0 12 85-16,0 0-13 0,0 21-52 16,0 23 12-16,-4 4 11 15,4 5 11-15,0 0-12 16,26-3 29-16,21-8-10 16,12-9-70-16,2-10-13 15,8-14 1-15,-6-9-21 16,-9 0 0-16,-13-3-13 15,-16-26 13-15,-18 0 1 16,-7-8 1-16,0-1-2 16,-22-9 16-16,-20 1-4 15,-14-1 0-15,-5 6 3 16,-2 8-14-16,9 9 13 0,7 11-14 16,13 10 0-1,15 3-2-15,19 0-24 0,0 0-1 16,19 16-8-16,25 1-46 15,15-5 7-15,11-1-38 16,2-11-46-16,8 0 44 16,-4 0-27-16,2-13 23 15,-14-16 42-15,-5-12 46 16,-8-4 30-16,-11-6 0 16,-4-14 40-16,-6-3 76 15,-1-7-21-15,-3-9-11 16,-8 0 52-16,-4 5 35 15,-6 2-22-15,-8 9-17 16,0 17-37-16,0 16 25 16,0 18-33-16,0 17 7 0,0 0-38 15,-8 36-38 1,-3 22 6-16,0 22-17 0,1 15-7 16,-2 9 21-16,5 7-20 15,4 2-1-15,3-3 0 16,0-7 0-16,0-8 0 15,18-20-34-15,4-12-62 16,0-23-66-16,-5-26-341 16,-2-9-170-16,-8-5-912 0</inkml:trace>
  <inkml:trace contextRef="#ctx0" brushRef="#br0" timeOffset="2434">5618 449 358 0,'0'0'1624'16,"0"0"-1335"-16,0 0-73 16,0 0-72-16,186-10-81 15,-120 10-27-15,-3 0-36 16,-9 0-36-16,-10 0-144 16,-19 0-300-16,-18 3-612 0</inkml:trace>
  <inkml:trace contextRef="#ctx0" brushRef="#br0" timeOffset="2657">4962 138 2082 0,'0'0'567'15,"0"0"-527"-15,0 0 20 16,0 0 79-16,0 0-47 15,0 0-22-15,0 0-70 16,208 187-1-16,-171-115 0 31,-12 10-123-31,-6 11-158 0,-19 50-251 0,0-25-53 16,-30-17-899-16</inkml:trace>
  <inkml:trace contextRef="#ctx0" brushRef="#br0" timeOffset="2797">4747 1453 1928 0,'0'0'380'0,"0"0"-240"16,0 0-41-16,0 0-40 15,0 0-59-15,0 0-51 16,0 0-236-16,3-108-326 0</inkml:trace>
  <inkml:trace contextRef="#ctx0" brushRef="#br0" timeOffset="3003">4331 199 2080 0,'0'0'332'0,"0"0"-186"15,0 0 24-15,0 0-36 16,0 0 1-16,208 109-98 15,-189-53-22-15,-8 10-15 16,-11 29-146-16,0-17-213 16,0-13-710-16</inkml:trace>
  <inkml:trace contextRef="#ctx0" brushRef="#br0" timeOffset="3678">6800 253 925 0,'0'0'930'15,"0"0"-716"-15,0 0-89 16,0 0 34-16,0 0 28 16,0 0-85-16,0 0 49 15,76 22-12-15,-35 54-55 16,-6 15-1-16,-4 18-60 15,-18 8 17-15,-9 4-20 16,-4 2-14-16,-10-10 33 16,-23-10-39-16,-7-15-5 15,-1-12-13-15,9-20-12 16,10-15-60-16,22-37-177 0,0-4-327 16,4 0-226-16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5:07.6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88 60 1622 0,'0'0'330'0,"0"0"-153"16,0 0 116-16,0 0-80 16,0 0-91-16,0 0 5 15,-16-17-43-15,16 15-17 16,0 2 15-16,0 0-52 16,0 0 0-16,0 0-30 15,0 0 6-15,0 0 2 16,0 2-8-16,4 11 0 15,8-4-1-15,-2 5 8 0,5-7-13 16,-5-3 6-16,5-4 0 16,1 0 2-16,-6 0-2 15,-3-17 0-15,-2-5 14 16,-5 3-1-16,0-2-13 16,-5 11 0-16,-53 10-42 15,4 0-167-15,-5 20-722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5:08.8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 0 1564 0,'0'0'325'16,"0"0"-151"-16,0 0 70 15,0 0-38-15,0 0-53 16,0 0-51-16,-44 0-62 15,85 5-13-15,16 4 22 16,9 3-49-16,19 5 0 16,38 3-9-16,-13 4-263 15,-22-15-431-15</inkml:trace>
  <inkml:trace contextRef="#ctx0" brushRef="#br0" timeOffset="236">66 483 2125 0,'0'0'352'0,"0"0"-265"15,0 0 7-15,0 0 15 16,0 0-45-16,299 13-64 16,-179-13-297-16,-10 0-946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5:14.05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467 174 1627 0,'0'0'259'16,"0"0"-152"-16,0 0-51 15,0 0 129-15,0 0 59 16,0 0-97-16,-4-63-33 15,-11 53-38-15,-4 4 12 16,-3-1-10-16,-6 7-18 16,-5 0 4-16,-7 0-30 15,-4 16 2-15,-3 24 14 16,-4 14-49-16,3 13 8 0,5 20 8 16,10-1-5-1,11 14 7-15,7-2-19 0,12 3 13 16,3-14 19-16,0-6-32 15,10-11 0-15,24-15-2 16,5-16-7-16,13-12-15 16,2-18-24-16,9-9 24 15,1-9 9-15,-1-37-60 16,-1-20 60-16,-11-13-1 16,-10-15 16-16,-16-9 9 15,-18 8-9-15,-7 0 0 16,0 11 47-16,-26 6-47 15,-8 20 21-15,6 22 0 16,-1 13-21-16,14 23-20 16,15 31-179-16,0 23-263 0,0 9-120 15</inkml:trace>
  <inkml:trace contextRef="#ctx0" brushRef="#br0" timeOffset="220">984 1089 1972 0,'0'0'670'16,"0"0"-449"-16,0 0-99 15,0 0 62-15,0 0-38 16,0 0-146-16,0 0-33 15,-7 0-107-15,21 7-338 0,8-7-230 0</inkml:trace>
  <inkml:trace contextRef="#ctx0" brushRef="#br0" timeOffset="578">1764 0 2087 0,'0'0'363'0,"0"0"-214"0,0 0-101 16,0 0 137-16,0 0 15 15,0 0-113-15,-212 198-41 16,168-150-8-16,-3 0 7 15,8-5 13-15,5-9-35 16,12-9 2-16,9-5-3 16,8-12-22-16,5-6 0 15,0-2-24-15,22 0 17 16,18 0-4-16,11 0-5 16,8 0 16-16,7 0 0 15,4 0-84-15,-3 0-16 16,25 12-153-16,-15 16-249 0,-16-5-130 15</inkml:trace>
  <inkml:trace contextRef="#ctx0" brushRef="#br0" timeOffset="842">1914 167 1684 0,'0'0'483'0,"0"0"-419"16,0 0 125-16,0 0 55 15,0 213-42-15,0-127-77 0,0 5-65 16,0 4 25-16,0-3-13 16,0-11-60-16,0-8-1 15,0-6-11-15,-5-22-53 16,2-5-58-16,3-1-195 15,0-9-341-15,0-15-509 0</inkml:trace>
  <inkml:trace contextRef="#ctx0" brushRef="#br0" timeOffset="1412">2613 1052 2299 0,'0'0'612'0,"0"0"-491"16,0 0 38-16,0 0 25 16,0 0-93-16,0 0-47 15,0 0-44-15,-4 0-81 16,4 0-80-16,12 0-424 16,2 0-401-16</inkml:trace>
  <inkml:trace contextRef="#ctx0" brushRef="#br0" timeOffset="1878">2454 682 1156 0,'0'0'1043'0,"0"0"-764"16,0 0-110-16,0 0 18 15,0 0 3-15,0 0-72 16,0 0-57-16,51-30 14 16,-4 49-31-16,4 12-4 15,3 4-9-15,-2 2-22 16,-4 3-9-16,-10-5 0 15,-4-1-27-15,-8-10-5 16,-8 4-101-16,-8-4-117 16,-6-13-230-16,-4-3-134 15,0-8-1169-15</inkml:trace>
  <inkml:trace contextRef="#ctx0" brushRef="#br0" timeOffset="2093">2851 531 1633 0,'0'0'381'0,"0"0"-204"15,0 0 130-15,0 0 9 16,0 0-87-16,0 0-126 16,-94 201-27-16,50-136-31 15,-4-2-39-15,1-8-12 16,3-5-30-16,7-8-76 15,15-9-86-15,12-14-180 16,6-9-368-16</inkml:trace>
  <inkml:trace contextRef="#ctx0" brushRef="#br0" timeOffset="2551">3514 167 1681 0,'0'0'525'15,"0"0"-343"-15,0 0 50 0,0 0 45 16,0 0-54-16,0 0-119 15,0 0-28-15,-145 50-12 16,101 25-32-16,-4 10 20 16,8 13-23-16,11 5-17 15,11-2 33-15,14-13-44 16,4-2-1-16,10-17 0 16,31-13-21-16,18-14 15 15,5-22-54-15,6-20-1 16,2 0 46-16,-2-30-23 15,-11-24 16-15,-12-14 21 16,-11-9-8-16,-18-5 9 16,-9-4 1-16,-9-3 13 0,0 10 44 15,-19 7-49-15,-9 21-2 16,0 4-7-16,12 34-70 16,4 13-122-16,8 29-719 15,4 14-877-15</inkml:trace>
  <inkml:trace contextRef="#ctx0" brushRef="#br0" timeOffset="2733">4017 1014 871 0,'0'0'1755'0,"0"0"-1408"16,0 0-228-16,0 0 49 15,0 0-39-15,0 0-129 0,0 0-60 16,77 0-169-16,-48-7-616 16</inkml:trace>
  <inkml:trace contextRef="#ctx0" brushRef="#br0" timeOffset="3273">4583 140 1766 0,'0'0'255'0,"0"0"-238"16,0 0-11-16,0 0 85 16,234-31 66-16,-170 23-24 15,2 8-81-15,0-6 12 16,-9-1 46-16,-4 4 4 15,-18-3-52-15,-13 2-51 16,-22-3 1-16,0 4 116 16,-15-6-72-16,-27 1-24 15,-18 6 27-15,-9-1-22 16,-7 3 1-16,0 0-8 16,3 3-5 15,7 16 59-31,7 1-66 0,18 4-8 0,9 0 8 0,14 3-18 0,14 11 0 15,4-7-11-15,0 10 11 16,26 4-15-16,11 4 15 16,7-3 0-16,3 3-1 15,1-2-24-15,2-2 24 16,-2 1-6-16,-4 0 7 16,-4-10 19-16,-8 0-13 15,-10-5 4-15,-8 0 26 16,-14-3-24-16,0 0 17 15,-29-5-23-15,-22 4-5 16,-3-5 2-16,-5-8-3 16,2-5-10-16,9-2-13 15,8-7-93-15,14 0-90 0,14 0-403 16,9 0-426-16</inkml:trace>
  <inkml:trace contextRef="#ctx0" brushRef="#br0" timeOffset="3529">5417 665 2169 0,'0'0'478'15,"0"0"-355"-15,0 0 65 16,0 0 68-16,0 0-87 15,211 130-90-15,-151-82-17 0,0 2-53 16,3-5-8-16,-9-5-1 16,-1-4-54-16,-15-8-67 15,-12-4-107-15,-14-1-333 16,-12-14-45-16,0-5-490 0</inkml:trace>
  <inkml:trace contextRef="#ctx0" brushRef="#br0" timeOffset="3715">5877 583 1388 0,'0'0'670'0,"0"0"-457"16,0 0 61-16,0 0 2 0,0 0-49 16,-63 201-65-1,28-136-116-15,-9 1-22 0,-3-6-24 16,6-5-54-16,-3-6-75 15,15-9-354-15,7-14-306 0</inkml:trace>
  <inkml:trace contextRef="#ctx0" brushRef="#br0" timeOffset="4128">6625 144 2141 0,'0'0'492'0,"0"0"-412"16,0 0 38-16,0 0 142 15,0 0-95-15,-176 198-86 16,143-111 8-16,12 12-34 15,5 0-23-15,16-1 24 16,0-9-53-16,22-15 8 16,29-14-9-16,12-14-33 15,9-23 23-15,9-20-70 16,11-3 23-16,-3-26 57 0,-4-33-29 16,-19-13 4-1,-19-14 0-15,-21-5 25 0,-23-7 43 16,-3-1-31-16,-7-3 10 15,-30 7 20-15,-3 13-42 16,-3 23 0-16,3 27-49 16,8 32-102-16,10 19-313 15,6 23-462-15</inkml:trace>
  <inkml:trace contextRef="#ctx0" brushRef="#br0" timeOffset="4350">7649 1014 2791 0,'0'0'561'0,"0"0"-510"15,0 0 20-15,0 0-24 16,0 0-47-16,0 0-51 15,0 0-191-15,7-36-363 16,15 28-532-16</inkml:trace>
  <inkml:trace contextRef="#ctx0" brushRef="#br0" timeOffset="4798">7972 180 1927 0,'0'0'467'16,"0"0"-411"-16,0 0-14 15,187-71 142-15,-115 71 13 16,-2 0-64-16,-1 10-78 16,0 31-5-16,-10 9 61 15,-4 19-33-15,-15 8-2 16,-18 5 12-16,-22 8-64 15,0 2 12-15,-44-4-24 16,-15-1 3-16,-10-13 11 0,-4-8-26 16,12-21 0-1,5-11 6-15,17-10 3 0,9-22-8 16,13-2-1-16,12 0 0 16,5-2-1-16,0-22 1 15,19 4-8-15,18 6 7 16,3 4 2-16,8 10-2 15,-1 0-12-15,0 0 13 16,-4 24 30-16,4-1-21 16,2 0-9-16,-2 3 37 15,1-13-37-15,3-3 0 16,-1-10-5-16,8 0-46 0,26-10-4 16,-14-10-216-1,-20-9-799-15</inkml:trace>
  <inkml:trace contextRef="#ctx0" brushRef="#br0" timeOffset="5107">9687 650 2426 0,'0'0'636'16,"0"0"-543"-16,0 0-52 0,0 0 73 15,197-37 32-15,-121 37-59 16,8 0-15-16,8 0-52 16,2 0-8-16,8 0 18 15,4 0-24-15,6 3-6 16,-5 1-48-16,-16-4-42 15,-22 0-18-15,-28 9-139 16,-24 5-291-16,-17-7-151 0</inkml:trace>
  <inkml:trace contextRef="#ctx0" brushRef="#br0" timeOffset="5309">10391 144 2163 0,'0'0'592'16,"0"0"-403"-16,0 0 72 16,0 0-19-16,0 222-95 15,0-122-81-15,0 3-12 16,0-1-54-16,0 1-15 16,0-8-48-16,0 11-144 15,0-22-591-15,0-28-1645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5:24.1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452 73 1335 0,'0'0'333'0,"0"0"-208"16,0 0-76-16,0 0 106 15,0 0 30-15,0 0-42 16,0-59-33-16,0 52-31 16,0 7 6-16,0-7-12 0,-10 7-6 15,-9 0 27 1,-9 0-55-16,-6 7 4 0,-7 16 41 15,-6 20-39-15,-1 3 17 16,1 12-11-16,0 15-9 16,3 6 35-16,12 0-76 15,6 2 13-15,8-1 36 16,7-7-49-16,11-6 8 16,0-4-2-16,0-11-6 15,29-6 20-15,0-3-21 16,12-14 0-16,3-12-7 15,3-5 7-15,4-12-27 16,-1 0 15-16,1-21 12 16,-4-31-9-16,-3 1 9 0,-6-21 0 15,-13-7 12-15,-11-10-11 16,-9 1 30-16,-5-2-21 16,-9-4 8-16,-20 6 24 15,-6 9-42-15,1 21 0 16,5 11 0-16,11 21 0 15,14 24-49-15,4 2-120 16,16 38-196-16,19 13-243 16,2-1-337-16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5:33.0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0 348 2150 0,'0'0'570'0,"0"0"-533"16,0 0-16-16,0 0 136 16,201 3-24-16,-135 8-70 15,4-4-18-15,-1-3-45 16,-5 11 0-16,-1-3-6 15,-9 5-69-15,-2 2-214 16,-16-2-350-16,-14-7-92 0</inkml:trace>
  <inkml:trace contextRef="#ctx0" brushRef="#br0" timeOffset="195">245 0 2290 0,'0'0'579'0,"0"0"-376"16,0 0-48-16,26 256-1 15,-13-143-37-15,6 10-90 16,-4 2-27-16,-5-2-2 16,-10 37-145-16,0-33-466 15,0-27-1889-15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5:28.49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1087 1967 0,'0'0'559'0,"0"0"-441"15,0 0 80-15,0 0 26 16,0 0-116-16,0 0-78 16,0 0-16-16,0-37-14 15,0 37-78-15,22 0-108 0,4 0-298 16,-4 0-151-16</inkml:trace>
  <inkml:trace contextRef="#ctx0" brushRef="#br0" timeOffset="379">843 7 1796 0,'0'0'542'16,"0"0"-426"-16,0 0 45 0,0 0 35 16,0 0-34-16,0 0-86 15,-148 193-45-15,94-120 1 16,0-3-7-16,-2-5 8 15,14-13 23-15,5-4-55 16,15-17-1-16,7-11 16 16,11-11-1-16,4-1-15 15,0-8-5-15,22 0 5 16,19 0 29-16,6 0-29 16,4-8-18-16,3-1-24 15,2 5-41-15,-5 4-144 16,6 0-141-16,-13 13-246 0,-10 0-1207 0</inkml:trace>
  <inkml:trace contextRef="#ctx0" brushRef="#br0" timeOffset="607">934 273 1689 0,'0'0'393'15,"0"0"-238"-15,0 0 116 16,0 0-25-16,0 221-44 16,-5-139-90-16,-5 0-63 15,-9 0-4-15,6-5-31 0,-6-5-14 16,0 2-54 0,13-16-118-16,6-8-143 0,0-13-322 15,0-18-1262-15</inkml:trace>
  <inkml:trace contextRef="#ctx0" brushRef="#br0" timeOffset="838">1473 576 2009 0,'0'0'481'0,"0"0"-292"15,0 0 91-15,0 0-73 0,0 0-116 16,0 0-43-16,207 183-46 16,-155-140 13-16,-4-11-15 15,-1 4-71-15,-3-3-70 16,-15 3-188-16,-7-9-297 16,-16-8-5-16</inkml:trace>
  <inkml:trace contextRef="#ctx0" brushRef="#br0" timeOffset="1025">1866 618 879 0,'0'0'962'16,"0"0"-715"-16,0 0-46 0,0 0 118 16,0 0-47-1,0 0-124-15,0 0-74 0,-108 199-74 16,67-139 0-16,0 2-51 15,-9 14-200-15,9-17-344 16,12-16-336-16</inkml:trace>
  <inkml:trace contextRef="#ctx0" brushRef="#br0" timeOffset="1934">2789 168 1617 0,'0'0'368'16,"0"0"-259"-16,0 0 171 15,0 0-23-15,0 0-88 0,0 0-38 16,0 0-68-16,-34-13-2 16,21 13-1-16,1 0-43 15,-5 0 11-15,2 10-17 16,-4 6-10-16,6-6 23 15,-2 7-15-15,-1-1-9 16,6-3 22-16,-2 3-13 16,6-8-9-16,2-1 2 15,4-7 4-15,0 0 9 16,0 0-8-16,0 0-7 16,0 0 20-16,0 0-14 15,0 0-6-15,0 0 0 16,0 0 0-16,0 0-12 0,0 0 12 15,0 0 0 1,0 0 2-16,0 0 9 0,0 0-17 16,0 0 6-16,0 0 0 15,0 0-2-15,0 0 2 16,0 0 0-16,-3 3-3 16,3-1 5-16,-4 7-3 15,-1 5 1-15,2 2 0 16,0-6 0-16,-1 3 0 31,1 6 0-31,-6 5 0 0,3-1 8 0,-5 12-14 16,0 9 6-16,1 2 0 15,1 9-5-15,2 5 5 16,4-8 0-16,0-1 20 16,3 7-14-16,0-9-1 0,0-4-5 15,18-2 0-15,7-6 4 16,8-8-4-16,0-5-6 15,3-13-6-15,5-11 0 16,-6 0-10-16,2-5-2 16,4-29 18-16,-9-10-15 15,0-15 13-15,-1-8 8 16,-6-12-1-16,-12-10 10 16,-7-6 9-16,-6-6 4 15,0-2-2-15,-34 7 31 16,-10 9-50-16,-7 15 13 15,-3 21 48-15,-2 28-50 0,9 15-12 16,8 8-14-16,13 12-60 16,18 63-64-1,8-8-331-15,0-1-282 0</inkml:trace>
  <inkml:trace contextRef="#ctx0" brushRef="#br0" timeOffset="2152">3227 898 2624 0,'0'0'378'15,"0"0"-257"-15,0 0-55 0,0 0 17 16,0 0-83-16,0 0-53 15,0 0-128-15,29 65-387 16,-22-57-232-16</inkml:trace>
  <inkml:trace contextRef="#ctx0" brushRef="#br0" timeOffset="2691">3701 86 1996 0,'0'0'306'16,"0"0"-297"-16,0 0 34 0,0 0 138 16,0 0-16-16,189-16-117 15,-135 16-34-15,2 0 39 16,-5 0-21-16,-12 0 7 15,-9 0-25-15,-13 0-14 16,-12 0 38-16,-5 0-28 16,0-7 46-16,-18-7-3 15,-20 0-35-15,-5-1 12 16,-12 6-9-16,1 2-15 16,-2 3 38-16,6 4-44 15,9 0 25-15,6 0 20 16,13 14-37-16,6 9-4 15,10 6-4-15,6 1 0 16,0 5 5-16,3 6-5 0,19-5 0 16,3 3 1-16,1-4-1 15,4 2-1-15,-1 1 0 16,6 6 1-16,3-1 33 16,2 2 13-16,-8 5-19 15,-10-11 27-15,-15 4-14 16,-7-1 0-16,0-2-39 15,-35-1 4-15,-13-2-5 16,-8-9-7-16,-1-4-29 16,6-8-18-16,7-3-93 15,4-13-100-15,14 0-380 0,8 0-195 16</inkml:trace>
  <inkml:trace contextRef="#ctx0" brushRef="#br0" timeOffset="2934">4354 504 2143 0,'0'0'480'0,"0"0"-355"15,0 0 86-15,0 0 49 16,208 166-112-16,-158-106-83 0,1-11-35 15,-3 3-30-15,-8-16-41 16,-11 0-43-16,-10-6-91 16,-16-6-300-16,-3-15-156 15,0-4 47-15</inkml:trace>
  <inkml:trace contextRef="#ctx0" brushRef="#br0" timeOffset="3119">4711 476 1761 0,'0'0'536'0,"0"0"-402"15,0 0 105-15,0 0 61 0,0 0-161 16,-92 214-89-16,55-155-44 16,-5-1-6-16,1 2-65 15,-3 9-214-15,12-13-377 16,10-17-580-16</inkml:trace>
  <inkml:trace contextRef="#ctx0" brushRef="#br0" timeOffset="3539">5313 126 2306 0,'0'0'476'15,"0"0"-458"-15,0 0 63 16,0 0 155-16,-176 170-91 16,135-88-64-16,9 4-44 15,13 2 13-15,19 1-5 16,0 0-35-16,4-12-20 15,30-3-8-15,5-13-35 16,10-11 10-16,8-13-59 16,9-21 28-16,7-16 73 15,0 0-43-15,-11-40 27 16,-11-23 17-16,-16-16 8 16,-13-16 49-16,-10-10-11 15,-12-12 8-15,0 2 13 0,-34 6-67 16,-5 14 0-16,-1 20-10 15,-1 30-54-15,9 27-52 16,-2 25-244-16,14 35-377 16,5 9-1054-16</inkml:trace>
  <inkml:trace contextRef="#ctx0" brushRef="#br0" timeOffset="3745">5925 1012 2550 0,'0'0'379'0,"0"0"-277"0,0 0-70 16,0 0 22-16,0 0-54 15,0 0-291-15,0 0-323 16,39-20-646-16</inkml:trace>
  <inkml:trace contextRef="#ctx0" brushRef="#br0" timeOffset="4276">6424 58 649 0,'0'0'1700'0,"0"0"-1397"15,0 0-84-15,0 0 40 16,0 0-87-16,0 0-133 16,0 0-29-16,-132-31-10 15,122 70 0-15,10 11-9 16,0 9 12-16,0 6-3 16,25 1 0-16,9 6-27 15,1-6 26-15,3-2-11 16,-3 4 12-16,2-3-3 15,-4-13 12 17,4-1-9-32,-2 7 18 0,6-16-7 0,-12-2 36 0,-7-5-40 0,-16-7-7 15,-6-7 45-15,-3 3-33 16,-26-11-10-16,-11-3-2 16,-4-4-8-16,5-6 8 15,-2 0-15-15,12 0-9 16,1-29 23-16,6-16-64 15,3-6 19-15,4-14 13 16,11-17-18-16,4-4 24 16,0-1-6-16,7 0 18 15,27 6 0-15,-2 5 7 16,9 12 8-16,-1 6 23 16,-7 13-23-16,-5 8 33 0,-6 16 10 15,-10 3-5-15,-5 15 25 16,-7 3-63-16,0 0-21 15,0 16-65-15,0 18-253 16,0-5-565-16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14:32.47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78 0 1257 0,'0'0'599'16,"0"0"-374"-16,0 0-68 15,0 0 29-15,0 0-31 16,0 0 3-16,0 0 7 16,-6 248-73-16,19-122-28 15,-4 12-21-15,2 1-17 0,-8-3 34 16,-3-7-60-16,0-17 1 15,0-18 18-15,0-17-19 16,0-24-1-16,0-19-12 16,0-15-62-16,0-19-7 15,0 0-141-15,0-19-48 16,0-29-17-16,0-15 45 16,0-17 139-16,0-6 31 15,0-13 17-15,-6-7 55 16,-21-5 1-16,4-5 22 15,0 10 50-15,3 6-2 16,14 24 103-16,6 8-6 16,0 25-17-16,17 1 6 0,15 14-77 15,10 11-14-15,12 3 22 16,8 10-32-16,9 4 26 16,2 0-45-16,-1 21-21 15,-10 10 37-15,-11 13-51 16,-14 5 11-16,-20 10 8 15,-17 12-7-15,0 2-13 16,-40 4 0-16,-16-4 1 16,-12-8 28-16,-1-6-28 15,1-24-1-15,9-11 0 16,13-21-13-16,16-3-29 16,30-24-136-16,0-14-207 0,19-9-384 15</inkml:trace>
  <inkml:trace contextRef="#ctx0" brushRef="#br0" timeOffset="269">1156 280 1899 0,'0'0'636'0,"0"0"-547"15,0 0 91-15,0 0 83 16,0 0-95-16,0 0-75 16,0 0-53-16,196 3-11 15,-134-3 20-15,0-3-49 0,1 3 0 16,-1 0-6-16,-3 0-12 16,-10 0-69-16,-4 15-190 15,-14-1-392-15,-19 3-316 0</inkml:trace>
  <inkml:trace contextRef="#ctx0" brushRef="#br0" timeOffset="482">1224 624 2085 0,'0'0'614'16,"0"0"-462"-16,0 0-25 0,0 0 75 15,0 0-39-15,0 0-55 16,0 0-61-16,157 0-38 16,-90 4 10-16,13-2-19 15,45 4-142-15,-16 0-369 16,-15-6-1580-16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5:41.6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490 374 1631 0,'0'0'255'16,"0"0"-154"-16,0 0 18 15,0 0 62-15,0 0 23 16,-55-84-94-16,41 72-42 16,-1 3 2-16,-4-1 33 15,-3 7 0-15,-3 3-14 16,-7 0-69-16,-9 13 10 15,-3 20-6-15,-3 16 11 0,-1 13 34 16,4 20-33-16,9-3-3 16,10 11 20-16,6-2-53 15,16-9 9-15,3-4-9 16,0-9 0-16,25-11-6 16,19-15-4-16,7-12-11 15,11-19-9-15,3-9-60 16,4-17 41-16,-7-26 4 15,-2-20 33-15,-13-5 0 16,-15-14 24-16,-6-4-2 16,-20 0 35-16,-6 1-12 15,0 6 11-15,0 15-14 0,-13 1-24 16,-6 22 13-16,4 16-19 16,5 25-54-16,6 20-125 15,4 30-482-15,0 9-175 0</inkml:trace>
  <inkml:trace contextRef="#ctx0" brushRef="#br0" timeOffset="203">737 1114 2309 0,'0'0'458'16,"0"0"-358"-16,0 0 71 0,0 0-125 16,0 0-46-16,0 0-309 15,0 0-380-15,92-19-1281 0</inkml:trace>
  <inkml:trace contextRef="#ctx0" brushRef="#br0" timeOffset="609">1646 269 2155 0,'0'0'466'16,"0"0"-363"-16,0 0 187 0,-205 40-108 15,136 6-81-15,8 10-24 16,5 9-39-16,17 14-7 16,14-7-31-16,16 1 1 15,9-1-1-15,4-10-17 16,29-6-37-16,11-10 20 16,4-10-50-16,2-16 5 15,1-17-25-15,-7-3 15 16,-7 0 60-16,-11-23 1 15,-16-16 28-15,-10 3 9 0,0-4 21 16,-10 3 15 0,-31 8-11-16,-13 6-9 0,-2 14 5 15,-5 9-30-15,9 0-42 16,13 23-94-16,14 26-181 16,13-2-280-16,12-12-1106 0</inkml:trace>
  <inkml:trace contextRef="#ctx0" brushRef="#br0" timeOffset="849">1911 673 1980 0,'0'0'394'16,"0"0"-174"-16,0 0 33 15,0 0-63-15,0 0-85 16,201 137-86-16,-157-93-19 16,4-8 0-16,-4 0-10 15,-9-7-79-15,-9-3-109 16,-8-6-160-16,-6-6-177 16,-9-7-145-16</inkml:trace>
  <inkml:trace contextRef="#ctx0" brushRef="#br0" timeOffset="1040">2232 673 1637 0,'0'0'477'0,"0"0"-294"0,0 0 116 16,0 0-7-16,0 0-90 15,0 0-130-15,0 0-30 16,-174 209-38-16,130-158-4 15,0-3-94-15,7 3-214 16,15-9-323-16,9-19-260 0</inkml:trace>
  <inkml:trace contextRef="#ctx0" brushRef="#br0" timeOffset="1446">3006 204 2125 0,'0'0'506'0,"0"0"-425"16,0 0 173-16,0 0-66 15,0 0-78-15,-189 137-56 16,148-74-35-16,9 9 30 15,10 7-34-15,15-7 5 16,7-6-20-16,0 0-5 0,0-7 5 16,25-9-33-1,4-12-6-15,3-8 28 0,6-16-54 16,-3-14 48-16,2 0 8 16,-1-37 5-16,-2-19 2 15,-2-13 2-15,-2-13 0 16,-4-3 24-16,-13-10-23 15,-10-8 33-15,-3 16-19 16,0 10-15-16,0 24-16 16,-10 32-56-16,-8 33-204 15,8 34-572-15,1 13-850 0</inkml:trace>
  <inkml:trace contextRef="#ctx0" brushRef="#br0" timeOffset="1652">3362 1027 1618 0,'0'0'1116'16,"0"0"-937"-16,0 0-103 15,0 0 68-15,0 0-107 16,0 0-37-16,0 0-197 15,53 0-260-15,-36 0-473 0</inkml:trace>
  <inkml:trace contextRef="#ctx0" brushRef="#br0" timeOffset="2213">3876 293 1976 0,'0'0'289'0,"0"0"-288"15,0 0 70-15,0 0 61 0,0 0-55 16,230-17-29-1,-167 17-41-15,-2 0 5 0,-9 0-2 16,-8 0-10-16,-15 0 20 16,-10 0-20-16,-16 0 0 15,-3 0 25-15,0-2 30 16,-19-13-4-16,-21-4-8 16,-8 3 14-16,-9-2 16 15,-6 4-72-15,-3 4 33 16,9 3 38-16,10 7-30 15,6 0 9-15,16 0-38 16,6 7-11-16,12 17 13 16,7 10-15-16,0 4 0 15,4 13 10-15,21-2-10 16,12 4-2-16,2-8-4 0,-2 5 6 16,-1-7 8-16,-2-1-7 15,-9-2-1-15,-10-2 49 16,-8-3 11-16,-7-4-9 15,0 2-21-15,-41-3 1 16,-9-1 5-16,-13-6-36 16,-1-1-31-16,8-1-5 15,15-14-90-15,21-7-118 16,15 0-396-16,5 0-741 0</inkml:trace>
  <inkml:trace contextRef="#ctx0" brushRef="#br0" timeOffset="2437">4595 647 2083 0,'0'0'380'0,"0"0"-253"15,0 0 116-15,208-10-24 16,-142 10-99-16,-5 0-100 15,-2 0-20-15,-11 0-13 16,-13 0-180-16,-13 14-125 16,-13-6-333-16,-9-3-632 0</inkml:trace>
  <inkml:trace contextRef="#ctx0" brushRef="#br0" timeOffset="3133">4744 611 614 0,'0'0'1598'16,"0"0"-1307"-16,0 0-128 16,0 0 123-16,0 0-42 15,0 0-149-15,0 0-16 16,161-17 32-16,-111 37-39 15,6 1 1-15,-2 0-47 16,0 3 2-16,-1-1 43 0,-6 0-70 16,-3 3-1-16,-8-13 41 15,-8 10-41-15,-2-10 0 16,-8 4-35-16,-2-4-44 16,-6 3-10-16,-2-2-110 15,-8 3-148-15,0-5-321 16,0-5-94-16</inkml:trace>
  <inkml:trace contextRef="#ctx0" brushRef="#br0" timeOffset="3432">5179 365 1739 0,'0'0'473'15,"0"0"-297"-15,0 0 120 16,0 0-35-16,0 0-67 16,0 0-95-16,0 0-16 15,32 29 30-15,-32 8-48 16,-22 8-25-16,-14 8-25 15,-4 9-13-15,-4-6-2 16,0 6-56-16,5 25-91 16,5-20-195-16,12-8-529 0</inkml:trace>
  <inkml:trace contextRef="#ctx0" brushRef="#br0" timeOffset="4246">5889 102 1558 0,'0'0'245'0,"0"0"-154"0,0 0 141 0,0 0 106 0,0 0-129 0,12-39-126 0,-12 65 23 0,-19 23 62 0,-6 17-53 0,-4 6-12 0,-1 7-43 16,8-2-12-16,5 3-23 15,8-8-14-15,9-5-1 16,0-12-10-16,0-6-8 16,26-13 1-16,4-9-40 15,2-14 19-15,5-13 27 16,-4 0-16-16,-1-13 16 15,-5-37-5-15,-2-9 6 16,-11-15 15-16,-6-12-9 16,-8-10 10-16,0-2 26 15,0-1-29-15,-22 11 2 16,-8 20-15-16,8 20 1 16,-4 29-10-16,9 19-103 0,-1 56-188 15,6 16-275-15,9 7-161 16</inkml:trace>
  <inkml:trace contextRef="#ctx0" brushRef="#br0" timeOffset="4436">6166 897 2248 0,'0'0'587'0,"0"0"-451"16,0 0 96-16,0 0-44 15,0 0-135-15,0 0-53 16,0 0-93 0,0 0-85-16,0 0-440 0,0 0-412 0</inkml:trace>
  <inkml:trace contextRef="#ctx0" brushRef="#br0" timeOffset="4983">6943 102 129 0,'0'0'2250'0,"0"0"-1972"0,0 0-115 16,0 0 124-16,0 0-95 15,0 0-95-15,-186-101-82 16,160 101-8-16,4 13-1 15,5 15-6-15,5 19 0 16,9 5-7-16,3 4 2 16,0 6-13-16,3 1-31 15,23 0-14-15,8-4 42 16,5-3-42-16,8-7 11 16,9-4 23-16,-2-2 7 15,0 0 10-15,2 1 11 16,-9-9 1-16,-3 5 35 15,-12-5-10-15,-6-1 2 0,-11-5 8 16,-15-4-13-16,0 3 11 16,-26-6-7-16,-21-9-16 15,-12 1 19-15,-10-5-29 16,-8-9 0-16,8 0 15 16,7 0-15-16,7-9 10 15,18-18-10-15,12-9 0 16,11-10-6-16,14-10 6 15,0-13 0-15,22-10 0 16,26-9 0-16,6 0 0 16,8 9 0-16,-1 13 0 15,-5 14 39-15,-17 13-39 16,-5 15 8-16,-27 17-8 16,-7 7-82-16,0 0-381 0,0 16-919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46:00.44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208 1076 36 0,'0'0'1446'16,"0"0"-1196"-16,0 0-187 15,0 0 48-15,0 0 128 0,-15 0-116 16,15-2-52 0,0 2 18-16,0 0-3 0,0-3-3 15,0 3-20-15,0 0-1 16,0-5 68-16,0 4-45 15,0-7-13-15,0-4 1 16,0-8-64-16,0-3 0 16,0-6-9-16,12-8 0 15,-2-3 1-15,2-2-1 16,-2-7 0-16,2-7 2 16,-6 1-1-16,4-8-2 15,-4 4 1-15,0 3 0 0,-2 0-8 16,-1 7 8-16,0 4 0 15,2 8 5-15,-1 5 1 16,-4 5-12 0,3 7 6-16,-3 4 0 0,4 6 9 15,-1 1-9-15,0-1-3 16,1 3 3-16,1 0 0 16,-2-2 0-16,1 2-6 15,-1 0 6-15,0-4 3 16,-3 1-3-16,0 3 0 15,0 0 1-15,0-4 0 16,0 5-1-16,0 2 0 16,0 1-15-16,0 3-18 0,0 0-194 15,0 26-154-15,-6 7-170 16,-6-10-1257-16</inkml:trace>
  <inkml:trace contextRef="#ctx0" brushRef="#br0" timeOffset="579">3 398 1375 0,'0'0'276'0,"0"0"-143"0,0 0 29 15,0 0 44-15,0 0-42 16,0 0-104 0,0 0 1-16,-3-46 52 0,3 36-49 15,3-3-10-15,13-3-17 16,5-8-12-16,8-2 42 15,0-1-41-15,5-4 2 16,1-3 33-16,-1 3-40 16,-2 0 12-16,-3 2 8 15,-4 2-13-15,1 4 53 16,-8 10-53-16,1 4-2 16,0 4 23-16,-1 5-48 15,8 0 43-15,6 14-13 16,8 22-14-16,8 10 3 0,9 12-20 15,24 29-140 1,-15-13-424-16,-15-13-1868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1:40.9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 2336 0,'0'0'379'0,"0"0"-304"15,0 0-12-15,0 0 34 16,193 0 10-16,-121 0-107 16,10 0-1-16,6 0-78 0,-24 0-235 15,-17 19-363-15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1:41.11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2051 0,'0'0'656'0,"0"0"-490"0,0 0-15 16,0 0 0-16,0 0-40 16,0 0-111-16,0 0 0 15,291 14-43-15,-162-4-198 16,-16 0-632-16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1:40.5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565 128 370 0,'0'0'1294'15,"0"0"-1053"-15,0 0-184 16,0 0 50-16,0 0 91 15,0 0-65-15,-3-9 4 0,-5 9-75 16,-6 26-29-16,-8 20 46 16,-7 24-28-16,-8 16 5 15,-7 24-24-15,-10 7-20 16,-5 8 65-16,-2 4-65 16,-2-10-4-16,6-16 50 15,9-14-47-15,15-20 2 16,11-20 0-16,15-19-13 15,3-17 26-15,4-13-26 16,0 0-9-16,14-23 3 16,23-30-2-16,7-22 1 15,7-20-29-15,6-20 33 16,3-14-19-16,2-5 10 16,2-6-12-16,-1 2 23 15,-4 13-6-15,-8 19 7 0,-12 28 0 16,-9 26 6-16,-8 22 81 15,-8 23-62-15,1 7 4 16,-1 25-7-16,8 36 32 16,3 32 17-16,2 20-22 15,-2 15-11-15,-3 7 11 16,4-4-48-16,-4-12-1 16,0-14 0-16,-2-17 1 15,2-13 14-15,-7-12-15 16,-3-16-13-16,-5-12-17 15,0-8-114-15,-4-6-88 16,-3-6-425-16,0-9-514 0</inkml:trace>
  <inkml:trace contextRef="#ctx0" brushRef="#br0" timeOffset="212">307 919 2087 0,'0'0'588'16,"0"0"-512"-16,0 0-29 15,0 0 113-15,0 0-54 16,0 0-25-16,189 0-63 16,-84 0-18-16,67-16-64 0,-26 0-442 15,-23-1-472-15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1:47.1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0 966 1633 0,'0'0'357'0,"0"0"-275"16,0 0 1-16,0 0 73 15,0 0-83-15,255-46-44 16,-172 29-26-16,-5 7 3 16,-5 10-6-16,-9 0 2 15,-12 10 99-15,-13 23-33 0,-17 13-34 16,-13 3 20 0,-9 4 4-16,0-3-43 0,0-5 11 15,-9-8-26-15,6-6-62 16,3-7-120-16,0-7-378 15,0-15-398-15</inkml:trace>
  <inkml:trace contextRef="#ctx0" brushRef="#br0" timeOffset="140">688 552 1940 0,'0'0'388'0,"0"0"-306"15,0 0-58-15,0 0-24 16,0 0-196-16,0 0-444 0</inkml:trace>
  <inkml:trace contextRef="#ctx0" brushRef="#br0" timeOffset="1084">1016 1027 760 0,'0'0'1035'0,"0"0"-792"16,0 211-41-16,0-103 64 15,0 7-81-15,0 3-52 16,0-3-56-16,0-3-23 16,4-16-18-16,4-13-35 0,-8-20 19 15,0-17-5-15,0-20-15 16,0-16 0-16,0-10 6 15,0 0 13-15,0-23 8 16,-8-26-27-16,1-21-12 16,0-14 11-16,4-21-47 15,-2-14 17-15,-2-8-7 16,4-11 4-16,3 0 4 16,0 9-28-16,0 26 44 15,6 30 14-15,25 26-37 16,8 34 21-16,11 13-4 15,6 8 20-15,-5 31 25 16,-4 6 4-16,-15 8 16 0,-16 6-7 16,-16 1-25-16,0-6 8 15,-33 4-21-15,-7-13 2 16,-4-6 17-16,3-9-7 16,9-11-12-16,7-15 3 15,10-4-1-15,11 0-4 16,4-20-46-16,4-18-81 15,33-12 48-15,17-7-32 16,9-4-30-16,13-4 13 16,12-7 22-16,13-8 62 15,9-9 40-15,3-10 6 16,-8-6 2-16,-10-3-2 16,-19-3 0-16,-20 9 75 15,-21 7 57-15,-19 13 17 0,-16 13 2 16,0 17-10-16,-16 12-11 15,-16 18-67-15,-12 14 10 16,-7 8 11-16,-8 9-58 16,-10 35-1-16,1 18-14 15,6 14 2-15,3 13 17 16,20 10-30-16,8 12 0 16,18 1 25-16,13 5-24 15,0-6 7-15,18-10-8 16,21-5 0-16,8-13-2 15,13-14-17-15,9-23-37 16,7-20 1-16,9-19-51 16,1-7 1-16,5-31-46 0,-6-24 106 15,-9-11 8 1,-13-9-17-16,-19-4 54 0,-19-3 8 16,-15 6 69-16,-10 11 34 15,0 17-35-15,-29 21 8 16,-11 27 26-16,-8 3-65 15,-2 52-21-15,6 22 17 16,3 11-13-16,16 3-4 16,18-2-22-16,7-10 14 15,0-14-16-15,32-8-3 16,15-13-73-16,16-7-110 16,65-16-290-16,-7-9 6 15,-5-12-482-15</inkml:trace>
  <inkml:trace contextRef="#ctx0" brushRef="#br0" timeOffset="2204">3748 628 2352 0,'0'0'360'0,"0"0"-280"16,0 0-26-16,-198 26 73 0,150 9-6 16,13 8-50-16,13 7-64 15,15 3-1-15,7-1-6 16,0 0 0-16,17-6-16 16,14-4 16-16,7-3-44 15,3-5 26-15,6-11-27 16,1-10-8-16,2-13-49 15,6 0 24-15,5-10 36 16,2-31-62-16,3-17 10 16,3-14 44-16,0-16-34 15,-4-16 7-15,1-15 12 16,-11-3 46-16,-7 7 4 16,-16 11 30-16,-17 18-12 15,-15 23 112-15,0 21-2 16,-15 19-1-16,-21 14-18 0,-4 9 28 15,-8 16-2-15,1 40-80 16,0 26-13 0,-1 23 24-16,8 14-27 0,8 8-2 15,5-2-14-15,13-6-8 16,7-17 15-16,7-8-15 16,0-19-13-16,0-13-1 15,0-16-31-15,0-13-2 16,4-16-31-16,2-17-54 15,1 0 44-15,8-14-18 16,4-29 33-16,6-10 17 16,11-11-20-16,8-5 2 15,7 3 18-15,1 6-11 0,-1 20 58 16,0 21-20 0,-7 19 29-16,-4 0 101 0,-1 40 10 15,-5 15-28-15,-5 12 69 16,3-2-76-16,-2-2-37 15,2-11-27-15,6-13-1 16,-3-9-11-16,2-20-38 16,-5-10-41-16,-3 0-31 15,-3-10 16-15,-5-25 10 47,-5-6-17-31,-1-1 33-16,-8 0 24 0,-4 6 35 0,0 6 3 0,-3 14 12 15,0 16 34-15,0 0 29 0,0 9-55 0,0 28 98 0,16 2-47 16,6 3-11-16,13-6 10 16,13-6-2-16,7-11 14 15,-1-12-68-15,1-7-8 16,-11 0-28-16,-16-12-47 16,-12-18 63-16,-16-7 11 15,0-2 2-15,-11-7 7 16,-22 3-7-16,-8 0 5 15,-1 6-12-15,-6 14 5 16,8 2 1-16,6 11-6 16,17 6 6-16,9 4-17 15,8 0 2-15,8 0-28 16,28 0 24-16,14 0-32 0,9 4 26 16,4-4 13-16,-2 3 5 15,2 1 7-15,-9 8 30 16,-7 9 2-16,-10 5 31 15,-8 6 20-15,-10 8 2 16,-9-1 19-16,-7-3-69 16,-3-3-2-16,0-8 16 15,0-8-49-15,0-3-18 16,-3-8-130-16,-11-6-121 16,-1 0-120-16,5 0-422 0</inkml:trace>
  <inkml:trace contextRef="#ctx0" brushRef="#br0" timeOffset="2326">5414 631 1215 0,'0'0'541'15,"0"0"-482"-15,0 0-59 16,0 0-22-16,0 0-43 16,0 0-210-16</inkml:trace>
  <inkml:trace contextRef="#ctx0" brushRef="#br0" timeOffset="2766">6070 824 1813 0,'0'0'549'0,"0"0"-480"16,0 0 66-16,0 0 87 15,0 0-34-15,-218-16-92 16,167 48-51-16,10 12-21 16,16 1 15-16,13 8-11 15,12-4-26-15,0 1 8 16,37-5-10-16,21-6-15 16,20-9-6-16,16-7-49 15,11-16-24-15,9-7-4 16,-1 0-73-16,-12-24 51 0,-9-15-55 15,-20-7 33 1,-16-6 57-16,-17-1 72 0,-20 1 13 16,-19 5 151-16,0 8-44 15,-22 14 46-15,-22 15-13 16,-7 10-7-16,-3 7-18 16,6 32-33-16,8 6-1 15,18 6 18-15,19-4-72 16,3 0 3-16,15-5-30 15,35 0-40-15,64 6-82 16,-9-16-231-16,-4-6-498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1:50.61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421 612 1573 0,'0'0'239'15,"0"0"-146"-15,0 0 18 16,0 0 83-16,-117-196 7 0,70 177-57 16,-4 19-105-1,3 2 15-15,1 45-11 0,3 22 18 16,9 9-6-16,13 13-32 15,18-7-7-15,4-5-10 16,4-16-6-16,31-15-72 16,9-14-42-16,7-23-66 15,1-11-32-15,-4-9 27 16,-13-37 93-16,-6-13 77 16,-10-3 15-16,-11-4 65 15,-8 8 46-15,0 14 65 16,0 18 45-16,0 26-45 15,0 2-53-15,0 61-59 16,0 28-4-16,0 30 22 16,0 12-45-16,0 5-11 15,0-7 22-15,7-10-42 0,8-16-3 16,-5-15-3-16,0-19-57 16,2-18-100-16,-2-14-213 15,-1-19-311-15,-3-16-1091 0</inkml:trace>
  <inkml:trace contextRef="#ctx0" brushRef="#br0" timeOffset="540">654 684 1603 0,'0'0'209'0,"0"0"-73"0,0 0-1 15,0 0 24-15,100 165 20 16,-83-109-82-16,1-6-75 16,8-8-22-16,4-16-19 15,6-12-116-15,1-14 3 16,2 0-39-16,1-24 55 16,-8-21 52-16,-1-8 40 15,-9-5 11-15,-9 5 17 16,-1 15-4-16,-8 10 94 15,-4 19 68-15,0 9 27 16,0 16-102-16,3 27 15 16,0 12-5-16,13 1-58 0,6 3-20 15,6-11-17-15,20-4-2 16,11-15-66-16,5-15-22 16,9-14 60-16,-4 0-71 15,-6-29-9-15,-9-22 29 16,-7-7 38-16,-13-8 20 15,-8-3 21-15,-16 0 5 16,-10 11 85-16,0 5 70 16,-17 20-39-16,-20 14 4 15,-11 19-11-15,-3 0-4 16,1 41-19-16,2 16-40 16,15 11 9-16,14 5 3 15,19-1-54-15,0-7 0 16,27-2-9-16,20-14-60 15,14-6-166-15,46-14-300 16,-12-10-217-16,-13-16-726 0</inkml:trace>
  <inkml:trace contextRef="#ctx0" brushRef="#br0" timeOffset="844">2256 629 491 0,'0'0'1460'0,"0"0"-1098"15,0 0-119-15,0 0 60 16,0 0-69-16,-215-61-112 16,181 61-65-16,15 29-50 15,16 3-5-15,3 5-2 0,22 0 0 16,25-2-1-16,16-3-5 16,3 5-14-16,7-4-5 15,3 3-2-15,-7-2 27 16,-10-5 9-16,-16 0-9 15,-21-3 0-15,-22-7 5 16,0-2-4-16,-26-4-2 16,-18-10-17-16,-6-3-27 15,2 0-40-15,8-33-217 16,11-5-222-16,19-6-137 0</inkml:trace>
  <inkml:trace contextRef="#ctx0" brushRef="#br0" timeOffset="1060">2704 0 1894 0,'0'0'381'16,"0"0"-243"-16,0 0 30 16,7 181 111-16,-7-90-104 15,0 11-68-15,3-4-21 16,9-2-85-16,-2-8-1 15,2-6 0-15,-2-6-29 16,-2-10-106-16,-8-4-195 16,0-12-394-16,0-26-1177 0</inkml:trace>
  <inkml:trace contextRef="#ctx0" brushRef="#br0" timeOffset="1404">2536 489 2186 0,'0'0'320'0,"0"0"-268"15,0 0 86-15,0 0 33 16,193 4-55-16,-139-2-47 16,6-2-54-16,-3 0 12 15,-10 0-2-15,-3 0-19 16,-10 0-12-16,-8 7 5 15,-8 6 1-15,-8 5-2 0,-3 2-5 16,-7 11 7 0,0 6 0-16,0-2-5 0,0 2 5 15,0 1-14-15,0-3 14 16,0-7-1-16,3-2-22 16,6-3 10-16,-2-6-15 15,-1-4-40-15,6-6 8 16,2-1-95-16,8-3-129 15,-4-3-221-15,-2 0-917 0</inkml:trace>
  <inkml:trace contextRef="#ctx0" brushRef="#br0" timeOffset="1588">3237 40 2199 0,'0'0'521'0,"0"0"-514"16,0 0-7-16,0 0-10 15,0 0-48-15,0 0-183 16,0 0-422-16</inkml:trace>
  <inkml:trace contextRef="#ctx0" brushRef="#br0" timeOffset="2214">3550 498 1783 0,'0'0'352'0,"0"0"-252"16,0 0 108-16,-4 195 33 16,4-130-76-16,15-6-87 15,21 0-60-15,15-10-8 16,4-12 8-16,6-18-18 15,-5-16-13-15,-5-3-19 16,-16-16-8-16,-9-27 27 16,-14-6 5-16,-12-10 8 15,0-4 18-15,-29 2-17 16,-12 3-2-16,-3 7-12 16,9 16-30-16,4 8-4 0,13 14-14 15,18 13 26 1,0 0-19-16,12 0-28 0,32 6 43 31,6 13 1-15,4 10 14-16,2 5 23 0,-8 12-12 0,-10 7 13 0,-7 9 40 15,-6 4-30-15,-6-4 23 16,-6-3-17-16,3-12 23 16,-10-16-26-16,-2-11-5 15,-1-17-1-15,-3-3 33 16,0-3-8-16,0-34 8 15,5-5-31-15,5-12-8 16,12-7 8-16,10-8-1 0,21 1-8 16,8-4 0-1,20 6 7-15,2 10 7 0,12 17 18 16,-1 17 55-16,-2 22 27 16,-4 0-19-16,-9 29 12 15,-10 19-5-15,-13 15-35 16,-12 3 11-16,-8 0-8 15,-8-7-34-15,-2-9 23 16,-4-12-59-16,0-15-5 16,-4-10 4-16,4-13-71 15,26 0-20-15,-8-23-182 16,-1-9-672-16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1:58.0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 1126 1562 0,'0'0'255'16,"0"0"-192"-16,0 0-30 15,0 0 76-15,0 0 32 16,-7-166-13-16,17 131-73 16,9 10-36-16,3 1 36 15,0 8-54-15,-4 9 5 16,4 7 40-16,0 0-46 0,0 0 30 16,-5 23-22-16,2 12-7 15,-4 9 13-15,-5 5-14 16,-3 1 0-16,-7-2 15 15,0-5-15-15,0-7 0 16,0-7-5-16,0-8 5 16,0-12 12-16,0-9 0 15,0 0-8-15,-3-12 50 16,3-21-26-16,0-10-8 16,0-7-20-16,0-1 0 15,18-2 14-15,11 3-14 16,5 3 0-16,1 16-6 0,3 4 7 15,2 18-2-15,-4 9-13 16,1 0 14-16,-5 29-12 16,-7 14 12-1,-3 13 0-15,-10 2 2 0,-8 5-2 16,-4-4-6-16,0-4-11 16,0-12 17-16,0-10-6 15,-16-10 6-15,3-13-1 16,-2-10 1-16,-1 0 16 15,-2-16 7-15,8-16-16 16,-1-12 5-16,11-5 9 16,0 0-21-16,0 0-8 15,0 2 8-15,29 1 0 16,3 11 0-16,9 5-10 16,6 11 10-16,4 5-5 0,-4 14 5 15,1 0-13-15,-4 14 4 16,-7 21 9-16,-8 12-1 15,-11 8-5-15,-4 1 6 16,-6 3 0-16,-1-4 3 16,-4-5-9-16,8-7-2 15,-3-7-5-15,2-12 0 16,5-10-28-16,1-9 3 16,-3-5 18-16,9 0-6 15,0-27 0-15,4-12-34 16,2-6 18-16,3-5 41 15,-3-3-13-15,-2-3 14 16,3 3 1-16,-7 8 5 0,-4 6-6 16,-8 13 9-16,2 12 12 15,-8 11 48-15,-4 3-42 16,0 10-21-16,0 25 30 16,0 15-20-16,0 6 14 15,0 2-30-15,3 0 0 16,9-7 2-16,-2-6-2 15,5-4 0-15,2-13 18 16,2-4-17-16,-1-10-1 16,4-9-7-16,0-5-21 15,0 0 28-15,0-9-40 16,4-22 1-16,-1-7 23 0,0-8-39 16,1-3 33-16,-4 0-17 15,-4-5 32-15,-4 3-6 16,-6 2 13-16,-4 5 0 15,-4 9 26-15,0 5 25 16,0 8 3-16,0 8-13 16,0 4 0-16,0 7 23 15,0 3-49-15,0 0-9 16,0 0 12-16,0 3-11 16,0 21-3-16,3 0-4 15,4 10 0-15,-2 4 10 16,-2 6-9-16,-3 2-1 15,0-1 6-15,0-1 3 16,0-6-18-16,0-1 6 16,0-11 3-16,0-2-1 0,7-8 1 15,0-7-8-15,8-5 7 16,0-4-24-16,2 0 12 16,5 0-5-16,0-17-10 15,7-9 27-15,1-3-48 16,2-7 1-16,6-7 14 15,-3 1-3-15,2-2 13 16,-5-1-25-16,6-1 10 16,-3-3 28-16,-1 2-36 15,2-4 31-15,1-3 16 16,-2 0 13-16,-1-3-6 16,-9 1-7-16,-6 8 0 15,-5 0 18-15,-6 7-6 0,-5-2-11 16,4 3 14-1,-3 5 4-15,-1-2-16 0,5 4 5 16,-1 0-8-16,0 1 9 16,-4 3-8-16,6-1-1 15,-9 0 1-15,0 4 1 16,0 0 29-16,0 3-11 16,-4-1 19-16,-7 8-2 15,-3 0-30-15,-1 9 34 16,0 5-16-16,-4 2-12 47,2 0 17-32,-5 2-12-15,-3 21 1 0,-1 11 5 0,-4 7-23 0,5 9 21 0,3 5-6 0,0 13-1 0,5 6 34 16,-2 6-41-16,4 2 17 16,5 2 6-16,-2 2-30 15,2-4 30-15,6-3-25 16,-1-9-6-16,5 0 37 15,0-10-36-15,0-4-1 16,0-8 19-16,15-5-18 16,4-3-1-16,3-8 0 15,0-5 0-15,3-2 8 16,1-5-8-16,-1-1 0 16,-3-6 5-16,0 1 2 15,0-7-7-15,0-3 0 16,0-4 0-16,0 0-11 0,0 0 11 15,3 0-3-15,4-11-10 16,-3-8 13-16,6-5-12 16,-2-5-4-16,6 0 16 15,-3-4-21-15,-4-1 1 16,-3-1-21-16,-1 5 20 16,-6 1-49-16,-9 3 3 15,2 3-8-15,-6-3 17 16,1-1 9-16,2 1-46 15,-6-2 1-15,4-3 48 16,-1-1-28-16,3-2-1 0,-2 0 26 16,-1 4 32-1,0-5 4-15,-3 4-4 16,-3 4 12-16,3-3-2 0,4 3-5 16,0 5-24-16,1-4-3 15,-1-3-13-15,0 2 31 16,1-4-6-16,-1 0 27 15,5-2 3-15,-5-4-3 16,-4-2 13-16,4 3 16 16,-4 3 1-16,-3 2 33 15,0 3-24-15,0 5 66 16,0 4 3-16,0 7 2 16,0 4 12-16,0 8-33 15,0 0-27-15,0 0 0 16,0 30-61-16,0 9 26 0,-3 10 1 15,-4 9 1-15,-8 13 9 16,5 0-9-16,-9 4 2 16,4 2 32-16,5-3-47 15,-6-1 16-15,6-4-15 16,4-7-2-16,-6-3 2 16,8-6-17-16,-2-7 2 15,6-8 11-15,0-4-11 16,0-8-4-16,0-6-2 15,0-4 4-15,0-3 5 16,0-3-5-16,10-6 0 16,5-2-33-16,-2-2-96 0,9 0 10 15,0 0-86-15,12 0-134 16,-5-9-155-16,-7-4-1080 16</inkml:trace>
  <inkml:trace contextRef="#ctx0" brushRef="#br0" timeOffset="408">2640 624 1805 0,'0'0'339'0,"0"0"-270"0,0 0-69 0,190 0-37 0,-121 0-711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2:01.73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36 2290 0,'0'0'365'15,"0"0"-274"-15,0 0-36 16,0 0 31-16,217-32-33 16,-141 32-53-16,8 0-97 0,25 6-217 15,-18 18-208-15,-22-5-1330 16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2:01.9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2328 0,'0'0'543'0,"0"0"-504"16,0 0 15-16,0 0-5 15,0 0-16-15,288 24-33 16,-160-24-341-16,-1 0-659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14:47.27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26 716 1669 0,'0'0'307'0,"0"0"-194"16,0 0-65-16,0 0 138 16,0 0 12-16,-26 18-113 15,26-17-27-15,0 4 21 16,6-3-39-16,17-2 3 15,11 0-10-15,5-2-12 16,7-28 7-16,7-9-28 16,-1-11 8-16,-4-3-19 15,-1-2-14-15,-9-1 19 16,-11 2 5-16,-7 10 1 16,-8 8 5-16,-4 10 16 15,-8 8 22-15,0 10 56 16,0 8-38-16,0 0-8 0,0 12-20 15,-8 28-24 1,-8 14 3-16,4 11-11 0,-5 8 1 16,8 1 17-16,-2-3-19 15,5 0 0-15,3-13 11 16,-2-5-11-16,5-6 0 16,0-1 0-16,-3-12-25 15,3-4 14-15,-3-4-82 16,0-3-28-16,3-1 5 15,0-6-151-15,0-12-124 16,20-4-193-16,3 0-992 0</inkml:trace>
  <inkml:trace contextRef="#ctx0" brushRef="#br0" timeOffset="556">1038 247 1290 0,'0'0'870'16,"0"0"-658"-16,0 0-34 16,0 0 19-16,0 0 12 15,0 0-33-15,0 0-111 16,-157-147-19-16,131 147-19 16,4 0-19-16,2 0 14 15,6 20-22-15,1 13-1 16,10 5-14-16,3 9 22 15,0 4-13-15,0 2 6 0,10 1 0 16,19 3-13-16,7-3 11 16,4-2-14-16,9-5-2 15,-1-2 18-15,5-4-12 16,3-2 0-16,-1-5 12 16,-2 6-6-16,-7-9 6 15,-10 3 0-15,-7-3-11 16,-12-4 11-16,-14-1 0 15,-3-2 0-15,0 2 1 16,-29-5 22-16,-7 0-23 16,-7-7 0-16,-2-4 22 15,-3-10-20-15,6 0 7 16,7-12-9-16,2-25 1 0,10-12 2 16,9-19-3-1,14-8 0-15,0-12 0 0,11-5 0 16,18 8 0-1,4 6-1-15,3 11 1 0,-7 12-8 16,-3 11 9-16,-6 16-1 16,-6 9 6-16,-8 13-6 15,-3 7-72-15,-3 0-120 16,0 39-280-16,0 6-107 16,-3-2-1251-16</inkml:trace>
  <inkml:trace contextRef="#ctx0" brushRef="#br0" timeOffset="1035">66 1494 1579 0,'0'0'343'16,"0"0"-210"-16,0 0-21 16,0 0 133-16,0 0 32 0,0 0-125 15,0 0-38-15,36-30 2 16,-4 18-12-16,8 0-37 15,13 4-16-15,9 1-11 16,15 3 25-16,19-3-56 16,18 1 3-16,15 0 9 15,11 3-8-15,7-3 10 16,0 0-22-16,-2 0-1 16,-7 0 21-16,-11-1-21 15,-19-1 0-15,-20 6 5 16,-22-5-5-16,-21 7 0 15,-22 0-18-15,-12 0-23 16,-11 0 31-16,0 0-70 0,-26 0-113 16,-11 7-103-16,-19 20-91 15,8-4-111-15,5 1-340 0</inkml:trace>
  <inkml:trace contextRef="#ctx0" brushRef="#br0" timeOffset="1622">374 1984 1594 0,'0'0'560'0,"0"0"-450"16,0 0-79-1,0 0 159-15,0 0 30 16,0 0-75-16,0 0-100 0,-53-86-26 15,83 59 59 1,10 2-45-16,2 12-32 0,4 0 51 16,-1 12-52-16,-2 1 21 15,-7 0-21-15,-10 27 0 16,-9 12 12-16,-14 6-12 16,-3 8 0-16,-6 1 15 15,-22-8-15-15,0-8 0 16,-1-3-1-16,4-12 1 15,7-1-1-15,5-14 1 16,6-2 0-16,7-3-1 16,0 0 1-16,0 3 0 0,13 7-12 15,9-3 12-15,12 11-3 16,2 0 3-16,2 11 0 16,2-3-5-16,2 6 14 15,-2 7-15-15,-4-2 6 16,-13 7 0-16,-9-10 17 15,-11 1-16-15,-3 4 38 16,-11-11 21-16,-21 3-21 16,-7-14 18-16,-7 0-15 15,-7-7-24-15,4-5 37 16,-4-8-44-16,5 0 4 0,2 0-14 16,7 0 7-1,5-8-16-15,8-5-26 0,14 0-69 16,12 0-62-16,0-1-286 15,49-24-90-15,2 11-7 16,3-7-1019-16</inkml:trace>
  <inkml:trace contextRef="#ctx0" brushRef="#br0" timeOffset="2213">1360 1859 1659 0,'0'0'593'16,"0"0"-474"-16,0 0 68 16,0 0 101-16,0 0-81 15,0 0-75-15,-28-160-72 16,2 150-22-16,-2 3 30 0,-3 1-57 16,5 6-1-16,1 0 17 15,2 13-27-15,3 12 0 16,6 10-9-16,8 10 9 15,6 5 6-15,0 8-6 16,3 3 0-16,26 0-3 16,8-2 9-16,5 0-12 15,11-9 3-15,2 0 3 16,4 0-13-16,1-3 13 16,2-4 0-16,-6-3 9 15,-7 0-8-15,-7-7-2 16,-13-1-6-16,-9-2 7 0,-17 1 11 15,-3-3-11-15,-6-2 0 16,-26 4 22-16,-11-9-22 16,-7-3 12-16,-5-3-11 15,-1-11 0-15,0-4 31 16,4 0-32-16,7-19 0 16,8-18 23-16,7-12-23 15,15-13-2-15,12-6-10 16,3-11 12-16,12-1-6 15,30 3 6-15,9-3 0 16,0 7-7-16,5 4 16 16,-10 8-17-16,-7 9 8 15,-13 13 0-15,-12 13 6 0,-11 11-6 16,-3 8 0-16,0 6 8 16,-3 1-8-16,-11 0-77 15,14 0-131-15,0 1-402 16,0 6-498-16</inkml:trace>
  <inkml:trace contextRef="#ctx0" brushRef="#br0" timeOffset="2829">2286 0 1803 0,'0'0'327'16,"0"0"-190"-16,0 0 28 15,0 0 50-15,0 0 28 16,0 0-109-16,0 0-87 16,-30-6 1-16,57 29 2 15,8 10 7-15,7 11 21 16,9 3-69-16,3 12 10 16,5 7 3-16,4 16 7 15,2 12-2-15,0 12-2 0,5 8-7 16,-4 13 30-1,-4 0-48-15,-8 34 0 0,-11 19 14 16,-26 36-5 0,-17 0 10-16,-17-38-17 0,-32-42 4 15,1-50 12-15,-8-19-18 16,-7 10-23-16,-2 3 22 16,0-11-45-16,12-2-53 15,24-27-169-15,9-19-674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2:0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81 0 1579 0,'0'0'277'15,"0"0"-91"-15,0 0-142 16,0 0 75-16,-31 177 68 15,31-72-52-15,0 16-10 16,5 1-78-16,9-4-3 16,1-7 29-16,-5-9-43 15,2-9-5-15,-2-19-19 16,-1-8-6-16,-3-21 0 0,1-8-21 16,0-11-107-1,5-9-73-15,3-15-159 0,-5-2-24 16,-3 0-455-16</inkml:trace>
  <inkml:trace contextRef="#ctx0" brushRef="#br0" timeOffset="543">0 144 1633 0,'0'0'328'16,"0"0"-121"-16,0 0-19 15,0 0 33-15,0 0-96 16,0 0-45-16,0 0-17 0,194-144-28 16,-121 144-4-16,3 23-15 15,-7 13-16-15,-11 14 18 16,-11 2-18-16,-17 7 0 16,-19 3 5-16,-11 3-4 15,-7-2 6-15,-37 2-1 16,-7-8-6-16,-5-8 21 15,2-10-21-15,7-13 0 16,15-9 15-16,6-10 5 16,15-7 5-16,7 0-18 15,4 0-1-15,0 0-6 0,29-7-32 16,18-3 24 0,12 3-17-16,6 7-19 0,4 0 7 15,5 14-18-15,-4 21 27 16,3 12 27-16,-9 8-28 15,-2 1 17-15,-11 3 5 16,-17 2 7-16,-21 2 1 16,-13 0 11-16,-6-7 28 15,-38-5 29-15,-14-4-15 16,-11-12 22-16,-12-5-25 16,1-12 12-16,-4-8 6 15,4-10-18-15,11 0-2 16,6-21-25-16,16-11-24 15,11-2 0-15,14-2-37 16,22 8-75-16,33 4-180 0,32 8-385 16,8 2-523-16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2:02.9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0 393 1713 0,'0'0'191'0,"0"0"-81"15,0 0-101-15,0 0 88 0,0 0 21 16,0 0-25-16,88 60-23 16,-18-43-70-16,6-6 1 15,12 1 13-15,-4-12-8 16,2 0-5-16,-4 0-1 15,-6-21 0-15,-10-12-3 16,-16-9 3-16,-12-4 0 16,-20-2 20-16,-14-7 11 15,-4-3 13-15,-19 3 14 16,-25 2-10-16,-10 11 21 16,-9 14-19-16,-6 26-7 15,-4 2 1-15,-3 53-31 16,3 28 25-16,4 20-31 0,10 15 11 15,15 4 22-15,25-1-34 16,19-7-6-16,5-17 20 16,43-13-20-16,13-16 0 15,23-18-1-15,11-14-93 16,54-30-97-16,-21-4-365 16,-14 0-239-16</inkml:trace>
  <inkml:trace contextRef="#ctx0" brushRef="#br0" timeOffset="368">1456 292 1835 0,'0'0'510'16,"0"0"-369"-16,0 0-1 0,-204-7 67 15,138 25-51-15,0 17-68 16,12 15-37-16,13 5-11 15,19 4-28-15,22 0-7 16,0-4-5-16,37-8-41 16,24-12-43-16,14-18-86 15,8-17-79-15,-2 0 20 16,-5-22-6-16,-10-24 76 16,-15-4 100-16,-19 5 59 15,-14 5 37-15,-14 17 147 0,-4 15 85 16,0 8-47-1,0 0-97-15,-7 28-44 0,-5 15-14 16,5 9-7-16,7 7-30 16,0-7-30-16,0-1-3 15,29-3-102-15,24 0-161 16,-11-11-291-16,-2-14-466 0</inkml:trace>
  <inkml:trace contextRef="#ctx0" brushRef="#br0" timeOffset="717">2299 210 1144 0,'0'0'1140'0,"0"0"-925"15,0 0-88-15,0 0 42 16,-242 0-51-16,188 26-18 15,10 7-94-15,15 6 5 16,17 8-22-16,12-3 5 16,5 8-30-16,31-5-19 15,15-1-24-15,4-2 26 16,-1-1-8-16,-3-8 12 16,-7 2 43-16,-3-5-27 15,-16 1 33-15,-15-7 1 16,-10 4 10-16,0-11 11 15,-32 4 0-15,-15-6-11 0,-4-8-7 16,-1-5-4-16,9-4-132 16,10-7-252-16,14-20-670 0</inkml:trace>
  <inkml:trace contextRef="#ctx0" brushRef="#br0" timeOffset="1241">2605 316 1949 0,'0'0'344'0,"0"0"-223"0,0 0 29 16,-9 186 56 0,9-120-101-16,0-3-83 0,26-10-22 15,21-12-51-15,12-15-20 16,7-16-64-16,0-10 48 15,-1 0-18-15,-3-39-26 16,-11-11 26-16,-7-6 71 16,-4-8 32-16,-7 1 2 15,-8 1 46-15,-10 9 71 16,-5 14 36-16,-5 12-49 16,-5 18 22-16,0 9-5 15,0 0-80-15,0 36-1 16,0 19 6-16,0 22-8 15,0 14 9-15,0 14-47 16,0 17 15-16,0 5 10 0,26 4 41 16,2 1-3-16,8 0-55 15,-2-18 8-15,-12-2 7 16,-9-16-14-16,-13-12-9 16,0-18 10-16,-10-18 7 15,-27-12 8-15,-10-16-7 16,-4-17-5-16,-7-3 25 15,-4-3-32-15,8-41 4 16,1-21-9-16,18-17 12 16,13-19-13-16,22-10-7 15,0-11-44-15,98-25-67 16,-3 29-177-16,-1 17-503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2:04.8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618 525 1724 0,'0'0'325'0,"0"0"-250"16,0 0-35-16,0 0 174 15,0 0-30-15,0 0-67 16,-237-164-64-16,165 183-8 16,-6 37 40-16,2 24-59 15,6 6 20-15,23 10 0 0,22-4-35 16,21-10-11-16,4-12-11 15,29-18-74-15,18-20-12 16,13-20-52-16,-3-12 7 16,2-14 37-16,-5-32 25 15,-6-15 53-15,-11-4 27 16,-5 3 8-16,-13 4 113 16,-6 18-2-16,-8 20 14 15,-1 20 43-15,-4 7-97 16,3 56-15-16,4 58-1 15,-4 56 12-15,6 42 18 16,-3 22-56-16,1-52 10 16,2-44 8-16,-6-54-22 0,4-18-18 15,0 6-15 1,1-14-11-16,-1 0 10 0,-4-25-83 16,6-19-71-16,1-21-150 15,0 0-212-15,-2-31-241 0</inkml:trace>
  <inkml:trace contextRef="#ctx0" brushRef="#br0" timeOffset="602">889 764 1891 0,'0'0'301'0,"0"0"-178"15,0 0 47-15,0 0 10 0,64 233-14 16,-52-157-89-16,1-6-47 16,9-7-15-16,9-5-15 15,4-20-24-15,3-15-53 16,5-19-89-16,0-4 31 16,4-27-5-16,0-22-7 15,-3-17 22-15,4-6 3 16,-8 4 84-16,-6-4 37 15,-8 12 1-15,-9 24 31 16,-6 16 76-16,-4 20 14 16,-4 0 6-16,-3 28 20 0,0 23-31 15,0 8-29-15,0 6-29 16,0 2 2-16,12-4-44 16,10-9-1-16,14-7-15 15,8-18-10-15,15-13-43 16,5-16 4-16,6 0 18 15,4-26-24-15,-6-22-39 16,-6-10-4-16,-11-9 31 16,-7-3 24-16,-10 2 43 15,-14 5 46-15,-15 12 42 16,-5 7 39-16,0 15 5 16,-34 12-23-16,-13 13-12 15,-7 4-37-15,-5 14 7 16,5 28-16-16,3 15-2 0,14 3 16 15,15 4-46-15,15-2 10 16,7 1 13-16,3-7-41 16,34-3-2-16,11-12-19 15,13-5-85-15,16-10-145 16,66-16-312-16,-20-6 237 16,-6-4-1337-16</inkml:trace>
  <inkml:trace contextRef="#ctx0" brushRef="#br0" timeOffset="938">3016 734 1980 0,'0'0'569'0,"0"0"-440"16,0 0 44-1,0 0 17-15,-240-52-40 0,186 52-89 16,7 4-41-16,13 19-20 15,17 10 0-15,17 6-9 16,0 1 3-16,22 5-27 16,25-4 16-16,7 3-16 15,4-6 6-15,5 3-12 16,-9-9 23-16,-2 5 8 16,-13-4-14-16,-9-1 22 15,-9 1 10-15,-21 0 4 0,0-4 1 16,-17-3-15-1,-27-6 0-15,-10-9 0 0,-2-9-18 16,5-2-104-16,11-19-184 16,18-16-363-16,11-13-1217 0</inkml:trace>
  <inkml:trace contextRef="#ctx0" brushRef="#br0" timeOffset="1206">3441 0 2237 0,'0'0'322'16,"0"0"-218"-16,0 0 69 0,0 0 28 16,20 256-85-16,-20-148-62 15,5 6-31-15,2 1-10 16,0-6 13-16,1-6-4 15,2-12-14-15,1-12-16 16,-6-7-16-16,-2-16-61 16,-3-16-122-16,0-5-332 15,0-26-156-15,-19-9-982 0</inkml:trace>
  <inkml:trace contextRef="#ctx0" brushRef="#br0" timeOffset="1483">3196 728 1802 0,'0'0'380'15,"0"0"-265"-15,0 0-100 16,0 0 151-16,226-42-9 16,-150 35-46-16,0 2-41 15,-3 5-12-15,-7 0 48 16,-18 0 5-16,-11 15-45 15,-15 14-8-15,-9 6-22 16,-8 5 3-16,-1 0 12 16,-4-1-39-16,0 1 18 15,0-1-30-15,0-10-23 16,-4-2-92-16,-1 4-178 0,5-9-327 16,0-9-297-16</inkml:trace>
  <inkml:trace contextRef="#ctx0" brushRef="#br0" timeOffset="1633">4013 397 1932 0,'0'0'430'16,"0"0"-430"-16,0 0-137 15,0 0 53-15,0 0-180 16,0 0-1526-16</inkml:trace>
  <inkml:trace contextRef="#ctx0" brushRef="#br0" timeOffset="2291">4312 747 1483 0,'0'0'696'0,"0"0"-532"16,0 0-9-16,0 0 99 15,3 191-69-15,16-149-62 16,6 2-101-16,4-8-20 16,12-11 13-16,-3-5-6 15,6-13-18-15,4-7-11 16,-1 0-14-16,-3-36 33 16,-3-7-40-16,-13-10 35 0,-16-10-5 15,-12 2 22 1,0-5-22-16,-22 4 11 0,-22 6 0 15,-6 14-13-15,-3 14 11 16,2 16-2-16,16 12-2 16,6 0 6-16,17 0 0 15,12 3-20-15,0 11 20 16,7 2-18-16,27-3 9 16,10 2-3-16,3-1 12 15,4 3 0-15,0 6 0 16,-4 6-8-16,-3 7 8 15,-8 10 1-15,-3 10 5 16,-7 3-6-16,-4 4 14 16,-4-7-14-16,-4-10 0 15,-2-10-1-15,-6-17 1 0,1-12-1 16,-2-7-2-16,-1-3 3 16,6-37 1-16,5-9 0 15,10-10 1-15,11-10-2 16,16-3 8-16,13 3 19 15,12 6-20-15,15 15 20 16,3 15 18-16,6 23 33 16,-3 10 15-16,-10 27 6 15,-12 31-28-15,-13 19 19 16,-23 14-42-16,-11 2 17 16,-7 3-7-16,-8-10-14 15,-3-17-10-15,0-13-16 0,0-23-17 16,3-16-1-16,11-17-70 15,53-28-47-15,-9-16-169 16,4-19-918-16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2:24.3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215 465 1870 0,'0'0'340'0,"0"0"-194"16,0 0-122-16,0 0 68 15,0 0 127-15,-7 254-12 0,7-123-131 16,0 13-22-16,0 0 16 15,3-7-59-15,1-11 26 16,-1-19-37-16,-3-17 1 16,3-26-7-16,-3-20-3 15,4-20-61-15,-4-15-102 16,5-9-140-16,-5-28-266 16,0-13-156-16</inkml:trace>
  <inkml:trace contextRef="#ctx0" brushRef="#br0" timeOffset="321">0 421 1324 0,'0'0'399'0,"0"0"-203"16,0 0-15-16,0 0 12 16,0 0 13-16,0 0-32 15,174-178-110-15,-101 162-21 16,8 9 7-16,7 3-25 15,2 4 8-15,1 0-18 16,-6 27-9-16,-6 9 40 16,-13 10-44-16,-19 3 7 15,-9 10 22-15,-25 1-30 0,-13 8 37 47,-7 1-6-16,-43 3-3-31,-16-3 43 0,-11-6-71 0,-4-12 35 0,5-11-9 0,7-12-12 0,11-16-15 0,11-5-45 0,6-7-79 16,16 0-359-16,13 0-709 0</inkml:trace>
  <inkml:trace contextRef="#ctx0" brushRef="#br0" timeOffset="1003">1870 0 1572 0,'0'0'371'0,"0"0"-254"15,0 0 11-15,0 0 81 16,-62 188 16-16,18-42-13 15,-10 55-82-15,-2 51-24 16,14 14-35-16,11-47-8 16,21-55 19-16,10-61-70 15,0-18-1-15,0 4 2 16,25 2-13-16,33 28-23 16,-6-34-153-16,-4-25-599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2:21.42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751 827 1196 0,'0'0'282'0,"0"0"-141"16,4 184-2-16,-1-110-50 15,-3-4 69-15,0-11-58 16,0-10-59-16,0-16 21 15,0-11-49-15,4-9-2 16,-4-6 35-16,0 0-46 16,0-7-35-16,0 0-243 15,0 0-751-15</inkml:trace>
  <inkml:trace contextRef="#ctx0" brushRef="#br0" timeOffset="395">0 596 1073 0,'0'0'631'16,"0"0"-422"-16,0 0-7 15,0 0 38-15,0 0-83 0,0 0-37 16,0 0 38-16,110-98-29 16,-37 81-44-16,13 1-25 15,21 0-3-15,10 3 29 16,9-5-85-16,10 7 16 15,-4-1 7-15,-5-3-18 16,-14 2-6-16,-15 3 0 16,-17 4-16-16,-20 6-7 15,-20 0-130-15,-26 9-145 16,-15 26-220-16,0-7-59 0</inkml:trace>
  <inkml:trace contextRef="#ctx0" brushRef="#br0" timeOffset="809">740 561 1505 0,'0'0'243'15,"0"0"-119"-15,0 0 1 16,0 0 72-16,0 0 14 16,0 0-139-16,0 0-29 15,-11-30 16-15,11 30-32 0,0 6 52 16,16 20-31-16,-6 14-21 15,2 9 55-15,-9 16-63 16,-3 15 8-16,0 2 22 16,0 0-49-16,0-1 0 15,0 2-76-15,14 12-125 47,-3-19-151-31,0-17-319-16</inkml:trace>
  <inkml:trace contextRef="#ctx0" brushRef="#br0" timeOffset="1120">1688 971 1773 0,'0'0'340'0,"0"0"-269"0,0 0-21 15,0 0 108-15,0 0-36 16,48 194-49-1,-38-152-64-15,2-2-8 0,-6-8-1 16,-2-6-3-16,-4-10-123 16,0-8-337-16,0-8-542 0</inkml:trace>
  <inkml:trace contextRef="#ctx0" brushRef="#br0" timeOffset="1284">1754 600 1942 0,'0'0'472'0,"0"0"-325"15,0 0-108-15,0 0-39 16,0 0-79-16,0 0-478 16,0 0-1311-16</inkml:trace>
  <inkml:trace contextRef="#ctx0" brushRef="#br0" timeOffset="2147">2177 994 1527 0,'0'0'331'0,"0"0"-154"0,0 0 20 15,0 0 17-15,0 173-88 16,0-142-34-16,0-12-59 15,-7-3-27-15,-1-5 39 16,1-6-39-16,4-5 1 16,3 0 54-16,0-10-61 15,0-22-50-15,0-13 0 16,3-13 3-16,23-4 33 16,14 1-56-16,4 2-1 15,3 8 57-15,1 13-12 16,3 18 25-16,-7 14-14 15,-6 6 15-15,-4 9 52 16,-5 32-12-16,-7 10 24 0,-7 12 2 16,-8 3-12-1,-4-1-21-15,-3-9-33 0,4-7 0 16,-1-12 18 0,6-8-18-16,1-13-9 0,2-7 9 15,4-9-54-15,10 0 1 16,8-12-14-16,6-30 26 15,11-18 35-15,10-20-118 16,13-11 7-16,6-14 13 16,11-14 36-16,0-1-10 15,1 2 35-15,-13 3 43 16,-16 14 59-16,-19 14 25 16,-22 24 73-16,-19 15 48 15,-3 14-18-15,-3 13-30 0,-28 10-25 16,-4 8-32-16,-9 3 9 15,0 7-89-15,0 29-1 16,3 16-13-16,13 11-5 16,6 15 8-16,11 13-8 15,8 5 0-15,3 9 2 16,0 2-3-16,0-6 0 16,0-3-1-16,0-10 1 15,0-12-8-15,0-17 7 16,0-17 1-16,0-18 0 15,0-15-6-15,0-9-12 0,10 0-18 16,9-28-16 0,13-25 23-16,12-13-19 0,10 0 20 15,5 8 15-15,4 14-22 16,-2 21 25-16,1 23 4 16,1 0 6-16,-9 40 127 15,-3 16-67-15,-14 8-20 16,-15 4 5-16,-9-7-37 15,-6-5 8-15,-7-14-4 16,5-15-6-16,-5-14 8 16,0-9-14-16,0-4-39 15,0 0-41-15,0-27-212 16,0-6-467-16,-5-9-1255 0</inkml:trace>
  <inkml:trace contextRef="#ctx0" brushRef="#br0" timeOffset="2354">2925 176 2474 0,'0'0'349'0,"0"0"-349"16,0 0 6-16,0 0-6 15,0 0 0-15,291-131-49 16,-197 105-451-16,-16 7-1641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2:30.32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193 103 1759 0,'0'0'374'0,"0"0"-286"16,0 0-43-16,0 190 138 15,0-81 8-15,0 8-35 16,0 11-50-16,0 1-52 15,0-10 9-15,3-18-57 0,9-13-6 16,-2-22 24-16,-3-13-17 16,1-18 4-16,-8-12-11 15,4-10 0-15,-4-10-7 16,0-3-54-16,0 0-116 16,0-19 9-16,0-20-73 15,0-21 54-15,0-11 68 16,-19-19 37-16,-6-13 66 15,-8-13-22-15,-4-12 38 16,2-4 16-16,-2 5 9 16,11 16 48-16,14 15 43 15,12 29 38-15,0 13 3 16,41 21-91-16,18 13-4 0,17 10 19 16,7 10-39-1,8 0 7-15,1 7-22 0,-1 23-18 16,-6 6 47-16,-13 8-55 15,-14 3 14-15,-21 6 9 16,-22 3 1-16,-15 0 5 16,-5 3 2-16,-34-6 8 15,-16-2 24-15,-10-8-52 16,-1-7 5-16,4-9-2 16,4-8-3-16,14-6-11 15,19-9-1-15,10-4-1 16,15 0-14-16,0 0-81 15,32 0-28-15,27 0 54 16,14 3 3-16,11 13-9 16,3 11-12-16,-3 12 18 0,-8 7 55 15,-6 6 15-15,-16 8 3 16,-10 1 67-16,-26-2-20 16,-18 1 53-16,-7-4 12 15,-40-7-10-15,-19-7 9 16,-10-5-57-16,-12-7 13 15,-3-15-22-15,-1-6-9 16,10-9 10-16,7 0-48 16,14 0 13-16,17-14-14 15,12-10-81-15,27-2-93 16,5 4-301-16,0 5-307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2:30.6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2248 0,'0'0'286'0,"0"0"-200"16,0 0 44-1,0 0 170-15,0 0-146 0,0 0-110 16,0 0 28-16,22 222-32 16,-7-86 9-16,0 13 32 15,-5 7-48-15,-3-28 14 16,5 12-36-16,-9-15-10 15,4-19 13-15,-2-17-7 16,-2-22-14-16,-3-17 1 16,0-13-62-16,0-11-67 15,0-7-199-15,0-6-558 16,-3-8-1144-16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2:31.13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1484 2663 0,'0'0'189'0,"0"0"-189"15,0 0 0-15,0 0 186 16,0 0-104-16,0 0-75 16,116-212-7-16,-80 127-3 0,-2-10 3 15,1-17 0 1,-4-9 4-16,-6-14-10 0,1 1 6 16,-10 3 0-16,0 15 14 15,-1 25-7-15,-5 28 29 16,5 27 32-16,7 23-56 15,4 13 28-15,6 6 6 16,12 44-8-16,0 22 40 16,0 23-50-16,-4 16 14 15,-4 14 17-15,-2 6-47 16,1-2 14-16,6-8-26 16,6-14 0-16,-3-7-14 15,3-18-17-15,-11-14-64 0,-14-3-98 16,-14-18-358-1,-8-14-629-15</inkml:trace>
  <inkml:trace contextRef="#ctx0" brushRef="#br0" timeOffset="188">382 1155 2706 0,'0'0'433'0,"0"0"-415"16,0 0-30-16,0 0 24 16,262-51-12-16,-181 31 0 0,24-2-200 15,-20 9-382 1,-13-4-363-16</inkml:trace>
  <inkml:trace contextRef="#ctx0" brushRef="#br0" timeOffset="458">1158 0 2649 0,'0'0'357'0,"0"0"-292"15,0 0-47-15,0 0 105 16,0 0 31-16,268 93-68 0,-177-16-25 15,7 24 8 1,10 46-37-16,-1 46 53 0,-16 38-31 16,-28 14-16-16,-43-37 4 15,-20-50-42-15,-17-50-68 16,-74 37-98-16,3-20-366 16,-4-12-853-16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2:32.31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 1862 0,'0'0'559'0,"0"0"-503"16,0 0 11-16,0 0 119 15,0 0-4-15,214-5-48 0,-129 5-49 16,10 0-85 0,3 0 0-16,3 0-24 0,13 8-137 15,-30-1-393-15,-26-5-922 0</inkml:trace>
  <inkml:trace contextRef="#ctx0" brushRef="#br0" timeOffset="222">126 403 2405 0,'0'0'338'0,"0"0"-276"16,0 0-53-16,208 7 0 15,-108-7 66-15,71 0-75 16,-25 0-121-16,-8 0-517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2:41.5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2482 2562 84 0,'0'0'1946'0,"0"0"-1622"16,0 0-252-16,0 0-42 15,0 0 177-15,0 0-7 16,0 245-100-16,0-138 3 16,0 3-40-16,0 3 12 15,-6-9-11-15,-1-3-63 16,0-8 23-16,2-14-24 16,2-10 2-16,3-16-10 15,0-14-98-15,0-16-122 16,0-13-130-16,28-10-221 0,6-33 240 15,-8-9-1284-15</inkml:trace>
  <inkml:trace contextRef="#ctx0" brushRef="#br0" timeOffset="276">2454 2602 2011 0,'0'0'465'16,"0"0"-405"-16,0 0 20 15,0 0 112-15,0 0-36 16,0 0-28-16,219-138-105 16,-132 138 23-16,7 0 19 15,-2 19-50-15,-8 21 22 0,-14 7-26 16,-20 8-1 0,-24 4 57-16,-26 6-61 0,-7 1 2 15,-56 3 23-15,-19-3-31 16,-15-11 1-16,11-12-1 15,5-16-7-15,20-20 5 16,17-7-86-16,15-7-81 16,17-23-217-16,12-3-495 0</inkml:trace>
  <inkml:trace contextRef="#ctx0" brushRef="#br0" timeOffset="591">3986 2513 2345 0,'0'0'498'15,"0"0"-462"-15,0 0-34 16,0 0 102-16,-208-6 76 15,145 54-44-15,-3 31-121 16,-6 27 4-16,-5 43 43 16,5 44 5-16,13-15 7 15,23-16-47-15,28-28-5 16,8-35-10-16,27 3-12 0,23 1-21 16,23-22-66-16,32-8-143 15,-10-29-426-15,-18-16-1076 0</inkml:trace>
  <inkml:trace contextRef="#ctx0" brushRef="#br0" timeOffset="-4393">77 343 1685 0,'0'0'306'0,"0"0"-139"16,0 0-63-16,0 0 117 16,0 0-3-16,0 0-59 15,0-62-44-15,4 66-79 16,2 45-18-16,13 56 65 15,-4 59-21-15,-5 53-2 16,-6-11-27-16,-4-39-20 16,0-54 53-16,0-44-66 15,0 3 0-15,0-4 10 16,0 2 4-16,0-24-28 0,0-25-1 16,0-9-80-16,0-12-39 15,7-12-208-15,-7-60-251 16,0 0 63-16,0 1-165 0</inkml:trace>
  <inkml:trace contextRef="#ctx0" brushRef="#br0" timeOffset="-4040">0 339 1483 0,'0'0'375'0,"0"0"-182"0,0 0 10 15,0 0 29-15,0 0-45 16,0 0-27-16,0 0-118 16,103-133 10-16,-42 114 17 15,20 7-41-15,7 7 9 16,6 5-19-16,5 0 5 16,-5 27 31-16,-14 12-53 15,-14 6-1-15,-22 8 19 16,-19 3-17-16,-25 7-1 15,0 2 14-15,-32 4 12 16,-31 0 36-16,-9-4-49 16,-16-5-7-16,0-11 11 15,8-13-6-15,11-13-12 16,15-10-8-16,13-13 8 16,16 0-11-16,25 0-130 0,0 0-203 15,3 0-527-15</inkml:trace>
  <inkml:trace contextRef="#ctx0" brushRef="#br0" timeOffset="-3198">1659 54 1644 0,'0'0'376'0,"0"0"-175"15,0 0 15-15,0 0 34 16,0 0-41-16,-197 172-97 0,135-67-13 16,8 20 16-1,3 6-67-15,10 8-7 0,13-9-12 16,12-5 6-16,13-17-2 15,3-14-33-15,0-12 9 16,3-17-9-16,23-18-26 16,-1-8-62-16,6-8-104 15,8-11-183-15,-11-8-351 16,3-12-1176-16</inkml:trace>
  <inkml:trace contextRef="#ctx0" brushRef="#br0" timeOffset="-2434">2059 433 2256 0,'0'0'347'0,"0"0"-262"16,0 0-64-16,0 0 192 16,31 174-74-16,-18-92-82 15,3 6 18-15,-6 1-66 16,5 0-1-16,-8-7 27 16,1-11-35-16,-1-10-8 0,-4-13-44 15,-3-14-71-15,4-20-106 16,-4-9-88-16,0-5 65 15,0-14 20-15,0-31 16 16,-7-18 124-16,-8-16 42 16,1-16 50-16,-1-13 58 15,5-6-2-15,-2-8 33 16,12 10 38-16,0 14 17 16,0 19 38-16,34 17-32 15,17 23-51-15,6 15 4 16,16 14-58-16,5 10 0 15,-2 4 37-15,-7 31-35 16,-11 15 6-16,-18 8-23 0,-18 5 16 16,-22 6 27-1,0-3-62-15,-18-7 5 0,-26-3 20 16,-4-12-18-16,1-14-7 16,0-9-10-16,8-11-1 15,5-7 24-15,8-3-16 16,16 0-8-16,5 0 0 15,5 0-31-15,0 0-17 16,34 0-3-16,7 0 43 16,9 0-2-16,1 27-27 15,0 8 7-15,0 14 15 16,-4 9 6-16,-6 0 9 16,-9 4 27-16,-17 3 10 15,-15-5 13-15,0-2-19 16,-41-11 23-16,-16-7-4 15,-16-12 8-15,-8-8 20 16,1-13-30-16,4-7-14 0,-1 0-2 16,11-13-32-16,15-15-9 15,12-7-55-15,20 0-77 16,19-21-145-16,26 14-517 16,14 2-969-16</inkml:trace>
  <inkml:trace contextRef="#ctx0" brushRef="#br0" timeOffset="-1984">3639 1272 1914 0,'0'0'1019'15,"0"0"-926"-15,0 0-92 16,0 0 47-16,0 0 57 16,-183-173-6-16,158 108-90 15,10-7-3-15,5-7 3 16,10-11-9-16,0-1-8 16,0-8-1-16,29 1-3 15,8 6 2-15,13 13-20 16,8 14 19-16,8 22-17 15,7 21 16-15,-1 17 12 0,10 5 3 16,-6 24-2-16,0 24 45 16,-7 20-35-16,-6 9 8 15,-9 9 43-15,-14 9-62 16,-7 3 9-16,-8 0 36 16,-6-2-3-16,-11-4-21 15,-8-13 3-15,0-11-17 16,0-13 4-16,0-11-11 15,-12-15-68-15,2-3-48 16,-9 1-114-16,4-6-311 16,5-9-192-16</inkml:trace>
  <inkml:trace contextRef="#ctx0" brushRef="#br0" timeOffset="-1569">4762 1412 1870 0,'0'0'817'16,"0"0"-733"-16,0 0-55 16,0 0 21-16,0 0 123 15,0 0-86-15,0 0-87 16,61-189 7-16,-27 114-16 15,1-13 8-15,-1-5 1 0,2-8-1 16,-2-7 6 0,1-3-5-16,-1-1 3 0,-5 7-2 15,-1 16-2-15,-2 19 2 16,4 25 16-16,-4 23 19 16,2 22-17-16,4 0 26 15,6 36 14-15,-3 29-26 16,6 20 22-16,-4 20-16 15,2 14 3-15,1 0 28 16,8 4-70-16,6-8 7 16,-2-13-7-16,3-13-33 15,-12-17-82-15,-17-13-135 16,-11-17-357-16,-15-19-466 0</inkml:trace>
  <inkml:trace contextRef="#ctx0" brushRef="#br0" timeOffset="-1367">4766 915 2748 0,'0'0'357'16,"0"0"-344"-16,0 0-4 15,0 0 18-15,189-23 27 16,-94 11-54-16,11 2-70 0,36-7-232 15,-22 7-335 1,-22-6-943-16</inkml:trace>
  <inkml:trace contextRef="#ctx0" brushRef="#br0" timeOffset="-1121">5659 0 2742 0,'0'0'472'16,"0"0"-454"-16,0 0-16 15,204 79 29-15,-106-24 119 16,12 17-83-16,4 17-19 16,-3 13 5-16,-11 13-19 0,-24 12-2 15,-22 11-26-15,-28 4-5 16,-26 2-1-16,-14 0-96 15,-103 33-113-15,7-35-345 16,-10-30-498-16</inkml:trace>
  <inkml:trace contextRef="#ctx0" brushRef="#br0" timeOffset="-448">617 1865 1177 0,'0'0'818'15,"0"0"-610"-15,0 0-98 16,0 0 66-16,0 0 61 16,0 0-19-16,0 0-166 15,57-15 38-15,-6 12-21 16,15 0-24-16,15 0 28 16,17 3-46-16,19 0-26 15,18 0 53-15,46 0-48 16,61 0-2-16,74 0-3 15,50 0-1-15,13 0 39 16,-7 0-38-16,-37 0-1 16,-7 0 37-16,-14 0-25 0,-11 0-11 15,-2 0 1 1,-12 0-2-16,-8 0 37 0,-12 0-37 16,-14 0 0-16,-6 0 5 15,-50-11-4-15,-41 2-1 16,-42-1 0-16,-24 1 0 15,2-5 20-15,1-3-20 16,-7 5-2-16,-27 2 1 16,-27 3-50-16,-24 4-49 15,-20 3-90-15,-34 0-308 16,-19 10-454-16</inkml:trace>
  <inkml:trace contextRef="#ctx0" brushRef="#br0" timeOffset="1351">4141 3792 2141 0,'0'0'388'15,"0"0"-346"-15,0 0-35 16,0 0 68-16,0 0 22 0,0 0-54 15,121-217-37 1,-62 133 1-16,-2-10-7 0,2-9 0 16,-4-5 5-16,-5-7-4 15,-6-1 0-15,-7 9 13 16,-4 12-7-16,-8 16 81 16,-3 23-29-16,-7 20 23 15,0 26-9-15,-1 10-4 16,5 20-6-16,-1 42-10 15,4 20 6-15,-5 24 18 16,-2 12-76-16,0 9 43 16,-1 1-31-16,1-4-12 15,4-8 24-15,-2-17-25 16,5-10 0-16,0-22-1 16,-4-11-65-16,1-16 14 0,-9-14-86 15,-10-19-224-15,0-4-184 16,0-3-513-16</inkml:trace>
  <inkml:trace contextRef="#ctx0" brushRef="#br0" timeOffset="1584">4314 3241 2543 0,'0'0'469'16,"0"0"-369"-16,0 0-89 0,0 0-4 16,0 0 136-1,0 0-95-15,222-12-31 0,-128 8-17 16,4 4-31-16,19 0-101 16,-26 0-487-16,-25 0-678 0</inkml:trace>
  <inkml:trace contextRef="#ctx0" brushRef="#br0" timeOffset="1929">5104 2599 1536 0,'0'0'1325'0,"0"0"-1147"16,0 0-155-16,0 0 34 16,0 0 68-16,0 0-33 15,0 0-24-15,100 6-46 16,-40 50 16-16,10 19-4 16,-4 20-4-16,0 15 57 15,-5 10-81-15,-9 5 17 16,-5 7 19-16,-18 1-8 15,-14-1-17-15,-15-7-17 16,-8-11-22-16,-36-12 22 16,-14-17-66-16,-4-16-5 0,4-16-43 15,-11-16-100-15,13-12-317 16,17-18-301-16</inkml:trace>
  <inkml:trace contextRef="#ctx0" brushRef="#br0" timeOffset="2576">7981 1487 2199 0,'0'0'464'16,"0"0"-349"-16,0 0-102 0,0 0 118 16,0 0 40-16,198-47-131 15,-126 41-26-15,4 6-14 16,0 0-74-16,2 0-168 16,-20 13-410-16,-21 7-901 0</inkml:trace>
  <inkml:trace contextRef="#ctx0" brushRef="#br0" timeOffset="2763">7842 2081 2935 0,'0'0'464'0,"0"0"-404"16,0 0-43-16,189 20 29 15,-89-19-35-15,68 2-11 16,-23 2-322-16,-13-3-1017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15:33.09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47 94 1418 0,'0'0'229'0,"0"0"-78"0,0 0-63 16,0 0 119-16,0 0 54 16,0 0-53-16,-43-85-59 15,39 79-6-15,4 3-25 16,0 3 6-16,0 0-92 15,0 0-10-15,24 0 22 16,18 6-4-16,16 3-7 16,15-1-33-16,6-2 1 15,1 0-2-15,2-3-37 16,-6 3-71-16,-1 7-101 16,-22-2-283-16,-24-3-162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3:00.35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1307 0,'0'0'294'0,"0"0"-174"15,0 0-22-15,0 0 108 16,0 0-35-16,0 0-84 16,0 0 8-16,0 0-55 15,0 0 25-15,0 0-17 16,0 0-27-16,-5 0-21 15,5 0-24-15,-3 0-31 16,-1 0 25-16,4 0-26 16,0 0 33-16,0 0 13 15,0 0 10-15,0 0 9 16,0 0 16-16,0 0 21 16,0 0 5-16,0 0-11 0,0 0 21 15,0 0-8-15,0 0 2 16,12 0 54-1,8 0-18-15,7 5-25 0,2-5 11 16,7 2-37-16,8-2 2 16,3 5-9-16,12-5-24 15,-1 0 42-15,11 3-42 16,4-3-8-16,0 1 26 16,8 2-26-16,-2 2 0 15,2-3-1-15,2 1 1 16,-2 2 17-16,-1-5-18 15,1 0 0-15,-1 0 7 16,4 0-6-16,2 0-1 16,2 0 0-16,0 0 0 15,0 0 27-15,-5 0-27 0,2 0 0 16,-6 0 18-16,-3 0-18 16,-3 0 9-16,1 0-9 15,-4 0 0-15,-1 0 9 16,-1 0-9-16,1 0 0 15,6 0 5-15,-3 0-5 16,4 0 0-16,0 0-1 16,-3 0 1-16,-3 0 2 15,-4 0-2-15,-7 0 0 16,-2 0 3-16,2 0 6 16,-4 0-9-16,-1 0 0 0,1 0 0 15,0 0-4 1,-8 0 4-16,0 0 0 0,1 0-1 15,-4 0 2-15,3 0-2 16,-3 0 1-16,3 0 0 16,1 1 1-16,-1 4-1 15,0-2-8-15,1-3 7 16,-1 0 2-16,0 0 11 16,-3 0-12-16,4 0 0 15,-1 0-2-15,0 0 2 16,8 0 0-16,4 0 7 15,-2 0-5-15,6 0 23 16,-2 0-24-16,-2 0 8 16,-5 0 2-16,5 0-11 15,-1 0 0-15,4 0 1 16,-4 0 10-16,1 0 7 0,-5 0-5 16,-3-8-8-16,-4 7 11 15,-6-7-15-15,-4 6-1 16,-8-3 0-16,0 5 0 15,-4 0 26-15,0 0-25 16,-3 0-1-16,-3 0 31 16,-4 0-31-16,-8 0 0 15,-4 0-6-15,1 0 6 16,-4 0-9-16,0 0-54 16,-4 0-133-16,-21 0-289 15,0 0-513-15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3:08.73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1054 229 1313 0,'0'0'380'0,"0"0"-266"16,0 0-46-16,0 0 186 15,0 0 3-15,0 0-77 16,0-62-94-16,0 33-11 15,0-1 53-15,-12 0-46 0,-14 5-43 16,-9 1 17-16,-18 7-27 16,-4 12-5-16,-16 5-13 15,0 0-10-15,-8 35 51 16,9 18-34-16,6 16 21 16,15 10 4-16,15 2-25 15,18 5-2-15,18-4-16 16,0-10 0-16,10-10 4 15,27-13-4-15,7-12-21 16,7-16-15-16,3-15 3 16,-3-6 15-16,-4-6-1 15,0-29 19-15,-6-3-12 16,-7-8 12-16,-5-1 0 0,-11 5 0 16,-8 9 31-16,-3 10 26 15,-7 10-13-15,5 10-11 16,-5 3 7-16,3 0-34 15,8 26-2-15,4 15 4 16,3 17-7-16,-1 10 29 16,2 7-30-16,-4 4 0 15,-5 0 4-15,-6-4-3 16,-4-2-1-16,0-11 0 16,-26-7 0-16,-18-7 30 15,-16-13-29-15,-17-5 15 16,-7-8 31-16,-7-5-29 15,-4-4 18-15,-3-10-21 16,3-3-5-16,4 0 28 0,15 0-38 16,10 0 0-16,18-7 13 15,18-2-13-15,13 6-6 16,17-2-52-16,0 0-50 16,10-9-31-16,66-18-162 15,-1-2-280-15,-3-1-125 0</inkml:trace>
  <inkml:trace contextRef="#ctx0" brushRef="#br0" timeOffset="369">2019 70 1925 0,'0'0'499'15,"0"0"-432"-15,0 0 30 16,0 0 168-16,0 0-33 16,0 0-115-16,-167 232-36 15,101-124 1-15,-7 12-18 16,-8 10 1-16,1-3-22 15,1-4-4-15,1-3 18 16,14-18-42-16,1-11 5 16,13-18-15-16,9-13-4 15,9-18 12-15,10-7-13 0,3-9-45 16,7-6-44-16,12-6-104 16,0-14-285-16,0 0-279 15,19-3-1250-15</inkml:trace>
  <inkml:trace contextRef="#ctx0" brushRef="#br0" timeOffset="1863">2533 548 1460 0,'0'0'301'15,"0"0"-206"-15,0 0 76 16,0 0 65-16,0 0-45 16,0 0-72-16,0 0-70 15,-37 12-2-15,46-12-3 16,19 0-20-16,8-5 34 16,8-15-55-16,3-4 3 15,6-5 6-15,-3-5-6 16,5-1-6-16,-8-4 0 15,-3-7 0-15,-7 2 15 16,-12-1-15-16,-3-1 0 0,-11 7 11 16,-8 11 19-16,0 4 43 15,-3 7-7-15,0 14 2 16,0 3 25-16,0 0-64 16,0 37-20-16,0 24 40 15,-6 31-5-15,-10 17 5 16,10 9-25-16,-1 2-3 15,3-6 33-15,4-12-53 16,0-12 0-16,0-11 23 16,0-17-24-16,0-13 0 15,0-9 0-15,0-17-15 16,4-7 1-16,-4-16-126 16,3-13-73-16,1-26-277 0,-4-7-362 15</inkml:trace>
  <inkml:trace contextRef="#ctx0" brushRef="#br0" timeOffset="2266">3612 0 2029 0,'0'0'307'0,"0"0"-227"0,0 0 118 16,0 0 76-16,0 0-90 16,-32 198-102-16,2-147-22 15,-2 2 24-15,-9-1-54 16,2-3 6-16,-5 1-25 16,7-8-10-16,5-7 21 15,7-5-22-15,6-10 0 16,7-7 6-16,9-7 1 15,3-6-7-15,0 0 0 16,12 0 0-16,23 0 43 16,16-2-43-16,11-15 0 15,11 1 9-15,0-4-9 16,8 6 0-16,-5 4-7 0,-3 6-19 16,-7-1 4-1,-12 5-117-15,-7 0-120 0,-13 0-215 16,-12-3-84-1,-12-6-1077-15</inkml:trace>
  <inkml:trace contextRef="#ctx0" brushRef="#br0" timeOffset="2494">3919 75 2067 0,'0'0'485'0,"0"0"-393"0,0 0 54 16,0 0 140 0,-16 214-61-16,13-109-110 0,0 9-60 15,-1 4-13-15,1-2-31 16,-4-6-10-16,2-4-1 16,2 7-140-16,3-20-367 15,-7-24-603-15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4:52.00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278 198 1525 0,'0'0'233'16,"0"0"-132"-16,0 0-10 16,0 0 149-16,0 0-111 15,0 0-6-15,-32-65 23 16,32 58-52-16,0 4 0 0,10-2-26 16,8-1-33-16,11 1 41 15,15 0-75-15,14 0 5 16,16 3 41-16,5 2-31 15,9 0-8-15,-1-5-8 16,7 5 0-16,-6-2 19 16,-3-3-19-16,-12-2 0 15,-23 5 3-15,-16-5-3 16,-20 4 1-16,-14-1 1 16,0-2 26-16,-41-4 1 15,-16 1-23-15,-16-1-6 16,-15 1 0-16,-3 4 0 0,3 5-1 15,5 0 5 1,10 0-4-16,7 0 0 0,7 0 3 16,12 7-3-16,8 2 0 15,5 3 1-15,5 3 12 16,11 1-13-16,1-3 0 16,5 3-12-16,2 3 21 15,5 5-10-15,1 4 1 16,4 2 0-16,0 7 17 15,0 6-17-15,0 3 0 16,0 0 9-16,0-1 9 16,0 2-16-16,0-12-2 15,0-1 0-15,0-8 17 0,0-9-17 16,0-10 0-16,0-5 22 16,4-2-22-16,7 0 16 15,11 0-15-15,4-2 0 16,9-15 31-16,6 0-32 15,6 1 0-15,1 6-3 16,7 7 3-16,-1 3 0 16,1 13-2-16,-8 23 2 15,-3 17 11-15,-7 12-11 47,-11 10 0-47,-13 4-9 0,-13 7 9 0,0-4-1 0,-13-2-8 0,-35-8 9 16,-14-11-10-16,-8-12 10 0,-9-10 0 15,-6-15 41 1,6-22-19-16,1-2 5 0,9-11 3 16,8-26-18-1,5-8 49-15,17-6-49 0,5 2-7 16,17 7 14-16,5 9-18 16,12 5-1-16,0 17-29 15,12 11-47-15,24 0-48 16,36 32-207-16,-6 8-360 15,-3-5-500-15</inkml:trace>
  <inkml:trace contextRef="#ctx0" brushRef="#br0" timeOffset="510">2060 11 1407 0,'0'0'336'16,"0"0"-128"-16,0 0-63 16,0 0 85-16,0 0 51 15,0 0-55-15,0 0-127 16,-50 16-59-16,2 64-7 15,-14 27 97-15,-18 45-70 16,-30 44-28-16,-17 37 53 16,14-19-45-16,18-48 11 15,36-53-34-15,24-44-7 16,1-3 44-16,2-5-54 0,6-8-6 16,11-18 6-1,5-18 0-15,7-6-17 0,3-9-67 16,0-2-60-16,0 0-140 15,22-6-459-15,3-18-783 0</inkml:trace>
  <inkml:trace contextRef="#ctx0" brushRef="#br0" timeOffset="1036">2064 963 1753 0,'0'0'223'0,"0"0"-201"15,0 0 27-15,0 0 95 16,0 0-39-16,0 0-22 16,0 0-74-16,208-159-9 15,-164 108 49-15,3-15-41 0,-3-6 2 16,0-7 0 0,-8-6-2-16,-6-4 57 0,-5 7-65 15,-8 7 28 1,2 16 57-16,-7 15-6 0,-9 18 30 15,4 20-48-15,-7 6-24 16,3 13 22-16,1 43-46 16,1 26 47-16,-5 23 49 15,0 14-67-15,0 5 0 16,-9 1-13-16,-4-7-10 16,-2-10 41-16,4-12-60 15,0-14 0-15,4-14 17 16,0-15-17-16,2-15 0 15,5-10-50-15,-3-9-53 16,3-8-77-16,0-11-333 0,0 0-102 16,0-7-1213-16</inkml:trace>
  <inkml:trace contextRef="#ctx0" brushRef="#br0" timeOffset="1426">3584 11 1952 0,'0'0'234'0,"0"0"-97"15,0 0 86-15,0 0 43 16,0 0-65-16,0 0-173 0,0 0 18 15,-108 161 53 1,42-81-84-16,-3 1 32 0,-4 1-47 16,10-3 12-16,6-7-6 15,16-9-6-15,13-14 0 16,9-11 3-16,19-14 10 16,0-11-14-16,7-10 2 15,33-3-1-15,14 0 62 16,16-13-62-16,6-8 1 15,5 1 11-15,-2-1-10 16,-1 7-4-16,-2 11-51 16,-10 3-94-16,4 0-85 0,-16 3-334 15,-19 8-272-15</inkml:trace>
  <inkml:trace contextRef="#ctx0" brushRef="#br0" timeOffset="1677">3741 57 2123 0,'0'0'236'15,"0"0"-131"-15,-3 177 34 0,0-71 99 16,-2 15-54-1,1 13-49-15,1 8-59 0,3 0-50 16,0 0-11-16,-4-2-15 16,-14 19-80-16,-1-34-238 15,-6-27-492-15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4:55.6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109 1927 1661 0,'0'0'320'0,"0"0"-182"16,0 0 33-16,0 0 68 15,0 0-67-15,0 0-69 16,84-61-13-16,-21 50-62 16,9 4 2-16,11 0-30 15,5 7-1-15,26 0-69 16,-27 14-242-16,-21 2-419 0</inkml:trace>
  <inkml:trace contextRef="#ctx0" brushRef="#br0" timeOffset="212">0 2349 2218 0,'0'0'366'16,"0"0"-208"-16,0 0-140 15,0 0 55-15,234 5 30 16,-82-5-103-16,75 0-74 16,-35 0-384-16,-16 0-620 0</inkml:trace>
  <inkml:trace contextRef="#ctx0" brushRef="#br0" timeOffset="1710">2432 56 1610 0,'0'0'203'0,"0"0"-43"16,0 0 8-16,0 0 54 15,0 0 8-15,0 0-76 16,-55-49-62-16,55 46-45 15,0 3-47-15,18 0 37 16,26 0-37-16,19 0 0 16,9 0-6-16,8 0 18 15,1 0-18-15,-12 7 6 16,-11 0 0-16,-14-1 5 16,-22-3-5-16,-12-3 0 15,-10 0 16-15,-7 0-4 0,-40 0-12 16,-16 0-8-16,-20-9 8 15,-8 2-3-15,-7 3 3 16,-2 4 0-16,11 0-4 16,7 0 4-16,13 7 0 15,12 16 0-15,13 3 7 16,6 7 5-16,13 2-12 16,12 9-10-16,4 5 8 15,6 7 3-15,3-4-1 16,0 4 0-16,0 0 0 15,0-4 24-15,0 0-14 16,0-2-10-16,3-7 29 16,0-7-16-16,-3-7 4 15,0-8-17-15,0-8 9 16,0-11 42-16,0 0-50 0,6-2 36 16,-3 0 15-16,7 0-23 15,5 0 1-15,7-14-21 16,10-3-8-16,9 4-2 15,6 6-1-15,7 7-13 16,6 0 15-16,1 28-3 16,4 20 1-16,5 14 2 15,-4 17 0-15,-9 16-3 16,-4 8 3-16,-21 1 0 16,-10-3-9-16,-15-7 9 15,-7-13 14-15,-7-9-14 16,-30-13 0-16,-14-10 21 0,-3-16-6 15,-5-13-10-15,1-15 10 16,-1-5 6-16,5 0 49 16,6-25-64-16,1-8 4 15,10 5-20-15,8 0-7 16,7 7-83-16,4 21-202 16,7 0-512-16,1 8-1219 0</inkml:trace>
  <inkml:trace contextRef="#ctx0" brushRef="#br0" timeOffset="2049">1404 2104 2111 0,'0'0'297'16,"0"0"-183"-16,0 0-105 16,0 0 145-16,0 0 46 15,0 0-87-15,247 12-29 16,-86 3-27-16,53-2-3 16,64 0 48-16,25-3-68 15,-4-7 0-15,-30-3-1 16,-65 0-1-16,-46 0-6 15,-53 0-26-15,-33 0 0 16,-9 0-2-16,-12 0-11 0,-14 0-61 16,-37 23-95-16,-19 3-329 15,-31-3-227-15</inkml:trace>
  <inkml:trace contextRef="#ctx0" brushRef="#br0" timeOffset="2705">2749 3295 2252 0,'0'0'278'0,"0"0"-240"16,0 0-37-16,59-173 148 15,-59 110 14-15,0 1-83 16,0-1-8-16,-19 8-50 16,-18 2 49-16,-14 10-13 15,-6 20-8-15,-16 14 16 16,-12 9-66-16,-6 20 0 15,-4 32 18-15,7 16-17 0,16 12 6 16,21 5-7-16,22 4 1 16,29-8 15-16,0-2-16 15,41-13-20-15,23-15 8 16,21-17-32-16,6-21 11 16,0-13-30-16,-4-13 47 15,-10-30-7-15,-16-9 17 16,-8-7 6-16,-18 0 43 15,-9 5 8-15,-11 10 30 16,-8 16-15-16,-7 16 0 16,0 12 39-16,0 3-89 15,0 53 4-15,6 27 23 16,6 54-4-16,2 0 5 16,1 21-23-16,0 6 0 15,-1-26 23-15,-2 13-43 0,-9-13 13 16,-3-13-13-16,-3-22-1 15,-41-16 44-15,-29-15-44 16,-22-18 19-16,-25-23 20 16,-15-14-33-16,-11-17-12 15,-4-4 3-15,11-36-51 16,-13-41-37-16,35 8-376 16,29 1-2509-16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5:26.1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114 511 1595 0,'0'0'184'0,"0"0"-50"16,0 0 19-16,0 0 71 16,0 0-22-16,0 0-28 15,0-168 12-15,4 154-104 16,-1 9-25-16,-3 0 43 16,4 5-50-16,-4 0-10 15,5 19-19-15,-2 35-10 16,0 27 85-16,-3 25-84 15,0 15-2-15,0 7 15 16,0 1-24-16,0-13 3 0,-6-20-4 16,-3-14 0-1,6-15 21-15,-1-22-21 0,4-13-9 16,0-11 9-16,0-11 0 16,0-10-3-16,-3 0 3 15,0-3 0-15,-1-34 0 16,-8-18-30-16,-3-27 11 15,2-20 13-15,-6-21 6 16,4-14-26-16,5 3 26 16,6 9 0-16,4 17-15 15,0 26 15-15,4 23 0 16,24 16-12-16,13 17 12 16,10 13-17-16,8 7 17 0,10 6 0 15,4 0-13 1,7 12 13-16,1 17-11 0,-5 5 10 15,-10 6 1-15,-9-1 5 16,-19 7-5-16,-25-1 0 16,-13 2 6-16,-13 2-5 15,-50 5 26-15,-13-3-27 16,-16-6 6-16,-2-5 13 16,9-11-19-16,19-10 0 15,24-11-19-15,23-8-37 16,19 0-215-16,39-14-468 15,5-10-467-15</inkml:trace>
  <inkml:trace contextRef="#ctx0" brushRef="#br0" timeOffset="250">1358 178 2143 0,'0'0'461'0,"0"0"-415"16,0 0 41-16,-247 125 114 16,159-36-50-16,3 23-20 15,9 16-88-15,13 12-8 16,19 5 17-16,19-7-43 16,22-10-15-16,3-17 6 15,18-14-76-15,33-14-4 16,62-1-237-16,-11-21-228 15,-7-23-308-15</inkml:trace>
  <inkml:trace contextRef="#ctx0" brushRef="#br0" timeOffset="629">1427 1501 2018 0,'0'0'363'0,"0"0"-283"16,0 0 34-16,0 0 92 15,0 0-73-15,0 0-57 16,0 0-74-16,139-239 6 0,-89 136-8 16,1-11 0-16,-7-8 30 15,0-2-24-15,-12 11-6 16,2 13 53-16,-5 21-15 15,-7 26 5-15,0 27-17 16,0 20-17-16,6 6 55 16,10 32-55-16,1 31 29 15,8 26 20-15,-3 12-15 16,-4 11 13-16,-2-3-38 16,-10-5-17-16,1-9-1 15,-7-13-9-15,0-13-42 16,-3-14-69-16,-9 3-337 15,-2-20-173-15,-8-18-748 0</inkml:trace>
  <inkml:trace contextRef="#ctx0" brushRef="#br0" timeOffset="820">1708 1073 2314 0,'0'0'501'0,"0"0"-500"16,0 0 44-16,0 0 29 16,0 0-8-16,284-32-66 15,-168 20-30-15,52 1-77 0,-33 3-445 16,-25 1-499-16</inkml:trace>
  <inkml:trace contextRef="#ctx0" brushRef="#br0" timeOffset="1476">2853 469 2280 0,'0'0'572'0,"0"0"-475"16,0 0 23-16,0 0 60 15,-29 192-70-15,25-90-48 16,4 5-20-16,0 5-42 0,0-9 0 15,0-14 6 1,11-14-6-16,-1-13-21 0,2-20-45 16,-6-12-15-16,-2-21-9 15,-4-9-46-15,0-1 60 16,0-37-96-16,0-18 61 16,0-19 92-16,-4-10-8 15,-2-16 27-15,2-12 21 16,4 2-18-16,0 4 18 15,0 11 6-15,4 17 16 16,24 18 44-16,13 17-59 16,3 20-4-16,7 19 46 15,-1 5-38-15,-2 3 20 0,-4 26-19 16,-12 12-8 0,-10 1 64-16,-14 0-65 0,-8 4-3 15,0-3 52-15,-15-4-57 16,-14-3 13-16,-4-9-20 15,4-8-3-15,7-5 18 16,3-5-24-16,12-7 0 16,7 1-18-16,0 2 1 15,7 4-48-15,27 8 29 16,7 10 18-16,9 5 3 16,8 9-23-16,4 3 37 15,1 5 0-15,-12-3 1 16,-19 4 0-16,-17-6 15 15,-15-3-3-15,-15-1 64 0,-43-4-64 16,-14 1 12-16,-13-9 19 16,-10-8-10-16,1-4 11 15,6-13-43-15,5-3 13 16,13 0-2-16,11 0-12 16,22 0-71-16,37-3-81 15,0-7-404-15,31-9-594 0</inkml:trace>
  <inkml:trace contextRef="#ctx0" brushRef="#br0" timeOffset="1754">3666 208 2521 0,'0'0'372'0,"0"0"-247"15,0 0-119-15,0 0 128 16,0 0-17-16,186 124-54 16,-132-38 36-16,0 23-78 15,-13 15 1-15,-19 11 44 16,-19 2-58-16,-3 5 2 16,-32-11-10-16,-24-6-19 15,-1-17 5-15,-2-16-83 16,11-17-104-16,16-12-122 15,14-23-358-15,14-24-267 0</inkml:trace>
  <inkml:trace contextRef="#ctx0" brushRef="#br0" timeOffset="1937">4919 1005 1588 0,'0'0'857'15,"0"0"-682"-15,205-35-112 16,-117 28 112-16,-15 7-145 16,-16 0-30-16,-20 40-244 15,-15-4-378-15,-18 0-820 0</inkml:trace>
  <inkml:trace contextRef="#ctx0" brushRef="#br0" timeOffset="2096">4771 1511 2083 0,'0'0'385'0,"0"0"-222"0,0 0 52 15,0 0-82-15,186 36-23 16,-85-36-110-16,16 0-102 16,69 0-119-16,-26 0-432 15,-21-10-1335-15</inkml:trace>
  <inkml:trace contextRef="#ctx0" brushRef="#br0" timeOffset="2603">6484 392 2697 0,'0'0'358'15,"0"0"-340"-15,0 0 27 16,0 168 60-16,0-63-16 16,0 12-45-16,3 8-18 15,6-8 43-15,-3-7-68 16,-2-22-1-16,3-16 15 16,-7-15-14-16,0-17-1 0,0-19-6 15,0-10 6-15,0-11-12 16,-7-7 12-1,-3-33-33-15,-6-15 8 0,5-25-11 16,0-14 36-16,0-21-15 16,0-13 15-16,1-13 2 15,5 1-2-15,5 0-10 16,0 23 1-16,22 25 9 16,26 26-4-16,14 33 4 15,18 31 0-15,14 2 1 16,10 28 5-16,-6 26-7 31,-10 8 1-15,-12 11 0-1,-22-2 63-15,-24 4-53 0,-23-2-10 0,-7-4 67 0,-41-7-61 0,-28-6 8 0,-14-10-14 16,-12-10 0-16,1-10-15 16,13-13-30-16,20-13-118 15,20 0-292-15,26 0-419 0</inkml:trace>
  <inkml:trace contextRef="#ctx0" brushRef="#br0" timeOffset="2867">7960 105 2586 0,'0'0'462'0,"0"0"-360"0,0 0-88 16,-204 107 71-16,128-19 78 16,-1 23-56-16,8 24-37 15,10 16-34-15,17 6 11 16,20 7-2-16,17-5-44 16,5-15-2-16,27-10-25 15,33-12-98-15,72 0-35 16,-15-36-314-16,-4-26-642 0</inkml:trace>
  <inkml:trace contextRef="#ctx0" brushRef="#br0" timeOffset="3565">8278 1360 1735 0,'0'0'357'0,"0"0"-288"0,0 0 2 16,0 0 157-16,0 0-57 15,0 0-79-15,0 0-35 16,161-174-41-16,-100 85 49 15,5-19-52-15,0-11 11 16,-5-7 42-16,-2-9-36 16,-8 7 12-16,-11 6 20 15,-8 24-12-15,-6 26 62 16,-8 25-68-16,-6 35-29 16,2 12 34-16,8 35-43 15,3 45 31-15,0 28-1 16,6 22-12-16,-2 19 40 0,-1 1-64 15,1-1 0-15,5-19 30 16,-2-17-30-16,0-19-6 16,-10-22-47-1,-3-12-79-15,-19-11-68 0,0-13-378 16,-4-16-269-16</inkml:trace>
  <inkml:trace contextRef="#ctx0" brushRef="#br0" timeOffset="3755">8364 945 2318 0,'0'0'361'16,"0"0"-236"-16,0 0-49 16,0 0 65-16,0 0-13 0,224 25-77 15,-104-25-31-15,25 0-20 16,85 6-117-16,-34 7-227 15,-20 3-399-15</inkml:trace>
  <inkml:trace contextRef="#ctx0" brushRef="#br0" timeOffset="4151">10068 1463 1530 0,'0'0'1161'0,"0"0"-1003"0,0 0-91 16,0 0 121-1,0 0-78-15,-175-234-26 0,157 152-68 16,6-17-10-16,12-8 19 16,0-15-25-16,0-9 0 15,22-4 8-15,19 4-7 16,13 17-2-16,18 14-11 15,20 25 12-15,11 28-13 16,14 28 13-16,-1 19-6 16,1 0-3-16,-4 46 18 15,-11 19 1-15,-11 21-9 16,-11 19 6-16,-14 14 62 16,-12 2-44-16,-14 3 10 15,-14-6 8-15,-11-6-17 0,-15-14-13 16,0-16-13-16,0-12-34 15,-15-15-11-15,-4-2-151 16,9-17-279-16,3-10-330 16</inkml:trace>
  <inkml:trace contextRef="#ctx0" brushRef="#br0" timeOffset="4922">11901 310 2611 0,'0'0'365'15,"0"0"-305"-15,0 0 40 16,-20 213 37-16,8-108 8 16,12 13-87-16,0 4-35 15,0-4 35-15,18-9-58 16,8-18 0-16,-8-22-12 15,-4-13 12-15,-6-23-34 16,-8-14-19-16,0-15 25 16,0-4 10-16,-15-10-24 15,-10-34-30-15,3-20 60 16,3-18-31-16,9-24 32 16,-2-13-7-16,9-14 18 15,3-8 0-15,0 3 0 0,7 14 0 16,26 26 3-1,11 28-3-15,14 33-1 0,15 32-9 16,11 5 10-16,4 19 34 16,3 30-34-16,-4 6 0 15,-6 13 6-15,-12-1 15 16,-11 2 20-16,-18-6-15 16,-21 0-11-16,-19-7 30 15,0-8-34-15,-44-5 11 16,-22-7-11-16,-10-9-11 15,-5-16 18-15,5 0-7 16,13-11-8-16,16 0 7 0,18 0-9 16,14-3-1-16,15-7 0 15,0 1 0-15,34 4-20 16,16 5 20-16,20 0 0 16,6 0-13-16,2 30 13 15,1 14-1-15,-6 10-8 16,-1 9 9-16,-6 6 26 15,-3-6-26-15,-12-1 0 16,-19-4 43-16,-20-8-42 16,-12-2 43-16,-22-1-29 15,-41-7-3-15,-16-4 54 16,-21-9-65-16,-5-13 11 16,-2-9 44-16,-1-5-56 15,5 0 3-15,8-17-3 16,9-12-36-16,17-4-2 0,16-20-137 47,21 13-206-32,22-1-635-15</inkml:trace>
  <inkml:trace contextRef="#ctx0" brushRef="#br0" timeOffset="5179">12885 0 2645 0,'0'0'327'0,"0"0"-280"0,0 0-23 16,202 77 134-16,-118-12 11 16,7 26 1-16,8 19-62 15,-1 19-32-15,-10 12 22 16,-12 6-68-16,-19 7 27 15,-20-3-57-15,-30-10 12 16,-7-7-26-16,-32-11-76 16,-37-13-78-16,-55 6-46 15,14-27-497-15,9-25-611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5:35.47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15 679 2599 0,'0'0'332'16,"0"0"-293"-16,0 0-22 15,0 0 101-15,-15 184 47 16,15-89-125-16,0 11-29 16,0 2 47-16,0-4-52 15,0-6 3-15,0-8-9 16,8-18-36-16,-8-19 25 15,0-24-107-15,0-19-26 16,0-10 74-16,0-23-41 16,0-30-17-16,0-19 40 0,0-17 43 15,0-12 35-15,0-11-9 16,0-9 18-16,14-4 1 16,4-3 9-16,4 1 13 15,4 8 2-15,11 16 13 16,2 31 62-16,8 31-33 15,9 28-14-15,2 13 6 16,8 30-1-16,-4 28 0 16,-8 11-32-16,-13 13 19 15,-12 3 11-15,-19 4-32 16,-10-8 35-16,0-4-34 16,-36-12-12-16,-11-13 37 15,-7-12-48-15,1-17 8 16,9-10-3-16,16-10 3 0,6-3-16 15,15 0 7-15,7-9 0 16,0-9-9-16,15 6 9 16,21 5-33-16,11 7 21 15,9 0-2-15,1 14 14 16,2 28-19-16,-1 17 19 16,4 10 2-16,-1 13-1 15,-5 4-1-15,-5-2 60 16,-16-7-20-16,-9-9 17 15,-21-12-21-15,-5-12-3 0,-19-16 59 16,-43-9-73 0,-14-8-2-16,-22-11 28 0,-6 0-35 15,-1-7-10-15,2-22-37 16,17-7-73-16,5-46-49 16,27 12-501-16,25-9-1016 0</inkml:trace>
  <inkml:trace contextRef="#ctx0" brushRef="#br0" timeOffset="240">1179 0 2753 0,'0'0'303'0,"0"0"-210"0,262 296 3 16,-149-103 143-16,-18 48-51 16,-34 21-92-16,-49-6 4 15,-28-20-100-15,-70-30-11 16,-42-9-27-16,23-56-185 16,5-39-720-16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5:32.94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32 223 2386 0,'0'0'250'15,"0"0"-168"-15,0 0-42 16,0 0 99-16,0 177 18 15,0-57-63-15,-7 23-62 16,4 11 50-16,-2-1-71 16,5-5-10-16,0-16 39 15,0-23-39-15,0-31-2 16,0-24-15-16,0-30-9 0,0-17 10 16,0-7 4-16,0-27-29 15,0-35 25-15,0-22-27 16,-4-24 16-16,4-18 1 15,0-8 25-15,0-11-8 16,0 2 8-16,0 1 0 16,0 9 6-16,22 10-4 15,12 29-4-15,17 26-10 16,10 33 12-16,16 25-3 16,6 10 3-16,9 21 0 15,-4 24 2-15,-12 11 4 16,-17 9 12-16,-27 7-11 15,-32 5-1-15,-3 5 56 16,-63 3-61-16,-29-3-2 0,-15-8-5 16,-2-7-17-16,18-18-23 15,19-21-117-15,33-10-318 16,23-18-166-16</inkml:trace>
  <inkml:trace contextRef="#ctx0" brushRef="#br0" timeOffset="256">1567 0 2210 0,'0'0'286'15,"0"0"-188"-15,-172 205 203 0,89-82-89 16,-8 39-77-16,6 41-12 15,19 35-71-15,27-21-1 16,31-43-42-16,8-56 0 16,12-43-18-16,32 11-64 15,13 0-66-15,41 12-90 16,-10-26-357-16,-15-29-275 0</inkml:trace>
  <inkml:trace contextRef="#ctx0" brushRef="#br0" timeOffset="729">2559 459 2246 0,'0'0'207'0,"0"0"-140"15,-114 266-12-15,52-131 182 16,-6 2-1-16,5-7-67 16,4-2-133-16,8-24-3 15,11-19-20-15,8-19-12 16,10-21 16-16,12-15-17 16,6-17-23-16,4-13 13 15,0-11-43-15,17-37 25 16,17-28-49-16,10-22 10 0,7-46 37 15,15-44-51-15,-12 8 8 16,0 16 58-16,-10 30-10 16,-7 48 25-16,2 14 6 15,5 20 31-15,-3 43 62 16,-1 15-35-16,-1 62 2 16,-2 31 66-16,-5 19-62 15,-1 16 18-15,-6 4-37 16,4-4 2-16,3-9 22 15,2-19-75-15,-2-19-23 16,-10-17 10-16,-3-17-97 16,-19-12-116-16,0-14-429 15,-12-14-442-15</inkml:trace>
  <inkml:trace contextRef="#ctx0" brushRef="#br0" timeOffset="898">2219 1052 995 0,'0'0'1758'0,"0"0"-1541"15,0 0-154-15,208 5-53 16,-95 1-20-16,54 7 8 16,-25 3-334-16,-16-3-414 0</inkml:trace>
  <inkml:trace contextRef="#ctx0" brushRef="#br0" timeOffset="1240">3776 784 2576 0,'0'0'367'0,"0"0"-252"15,0 0 8-15,0 0-17 16,0 0-25-16,0 0-81 16,0 0 1-16,114 184 10 15,-67-119-2-15,-3-2-14 0,0-7 5 16,-9-8 0-16,-6-11-15 16,-3-14 14-16,-15-16-51 15,-4-7 51-15,-4-3 1 16,3-38-6-16,-3-14 6 15,7-14 0-15,5-13-15 16,4-4 6-16,10 8-108 16,11 16-48-16,18 23-120 15,-4 22-297-15,-7 17-123 0</inkml:trace>
  <inkml:trace contextRef="#ctx0" brushRef="#br0" timeOffset="1614">4903 853 1670 0,'0'0'536'0,"0"0"-278"0,0 0 80 15,0 0-56-15,0 0-67 16,0 0-75-16,-227-111-108 16,173 116 2-16,-4 32-23 15,11 12-5-15,10 14 19 16,11 2-25-16,23 7 0 15,3 0-13-15,0-6-44 16,36-7-26-16,8-15-38 16,3-16-38-16,4-21 34 15,1-7-59-15,-5-13 38 16,-11-28 120-16,-7-14 26 0,-7 3 2 16,-14 8 110-1,-4 9 56-15,-4 16 36 0,0 12-86 16,0 7-34-16,0 0-17 15,0 33-41-15,10 9-19 16,5 4-7-16,7 8-58 16,7-8-27-16,15-1-248 15,-7-15-293-15,-8-13-1372 0</inkml:trace>
  <inkml:trace contextRef="#ctx0" brushRef="#br0" timeOffset="1804">4659 167 2819 0,'0'0'239'16,"0"0"-239"-16,0 0-12 15,0 0-15-15,272 161 18 16,-158-89-529-16,-8-10-458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5:32.2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59 2093 0,'0'0'349'0,"0"0"-254"0,0 0-69 16,0 0 107-16,0 0-61 15,267-33-58-15,-150 19-14 16,43 9-37-16,-29 1-269 16,-25 1-556-16</inkml:trace>
  <inkml:trace contextRef="#ctx0" brushRef="#br0" timeOffset="203">5 486 1343 0,'0'0'1290'0,"0"0"-1085"16,0 0-189-16,0 0-15 15,0 0 44-15,225-10-45 16,-46 6-40-16,-27 4-223 16,-13 0-411-16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5:39.7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277 370 1340 0,'0'0'286'0,"0"0"-131"15,0 0-29-15,0 0 70 16,0 0 65-16,0 0-48 16,-79-127-78-16,70 122 47 15,6 2-90-15,3 3-28 16,-3 8 20-16,-1 37-75 15,-4 30 30-15,1 23-2 16,-3 21-13-16,2 6 47 16,-3 2-71-16,5-5 0 15,-3-10 27-15,9-14-26 16,0-14-2-16,0-13-5 16,0-16-40-16,0-12-29 15,12-14-276-15,2-12-355 16,-6-15-138-16</inkml:trace>
  <inkml:trace contextRef="#ctx0" brushRef="#br0" timeOffset="346">0 310 1817 0,'0'0'309'0,"0"0"-95"15,0 0-120-15,0 0 62 16,0 0 29-16,0 0-91 16,0 0-20-16,259-124-23 15,-164 124-30-15,-1 0 54 0,-2 0-69 16,-8 26 7-16,-15 7 20 16,-25 4-24-16,-18 5-9 15,-26 7 11-15,0 7-2 16,-51 3 55-16,-15 4-64 15,-15-3 0-15,-2-9-3 16,-1-8 14-16,11-11-22 16,10-16 2-16,12-4-31 15,19-12 23-15,14 0-123 16,18 0-180-16,18 0-279 16,18-12-740-16</inkml:trace>
  <inkml:trace contextRef="#ctx0" brushRef="#br0" timeOffset="622">1389 235 2111 0,'0'0'481'16,"0"0"-459"-16,0 0 61 15,-190 166 132-15,126-63-84 16,5 18-33-16,8 19-60 16,14 3 20-16,15 1 4 15,15-9-56-15,7-13 4 0,7-17-10 16,30-17-16 0,14-9-25-16,40-4-152 0,-11-16-260 15,-3-20-151-15</inkml:trace>
  <inkml:trace contextRef="#ctx0" brushRef="#br0" timeOffset="1189">2447 329 1824 0,'0'0'516'16,"0"0"-399"-16,0 0-71 15,0 0 96-15,-99 198 71 16,51-100-98-16,-6 5-70 15,0 1 24-15,3-5-50 16,4-7 10-16,3-16-2 16,7-15-14-16,11-18 7 15,8-17-19-15,8-16-1 0,10-10 36 16,0 0-36-16,0-36-15 16,3-26-36-16,22-15 0 15,13-19 24-15,4-11-31 16,5-3 3-16,9-2 16 15,1 7-13-15,6 10 32 16,0 22 7-16,-2 22 13 16,1 27 28-16,4 24 5 15,0 0 27-15,-2 50 40 16,-1 25-52-16,-1 17 34 16,-11 14-31-16,-3-4-1 15,-8 1 38-15,-11-8-87 16,-4-13 0-16,-6-14 20 0,-2-17-21 15,-9-9-48 1,-4-12-40-16,-4-4-113 0,0-10-134 16,-22-6-320-16,-7-7-291 0</inkml:trace>
  <inkml:trace contextRef="#ctx0" brushRef="#br0" timeOffset="1386">2079 819 2002 0,'0'0'354'0,"0"0"-200"0,0 0-17 16,196 28 6 0,-105-28-72-16,16 0-61 0,1 0-10 15,42 0-237-15,-26 0-409 16,-26 4-1242-16</inkml:trace>
  <inkml:trace contextRef="#ctx0" brushRef="#br0" timeOffset="1844">3394 866 1996 0,'0'0'613'16,"0"0"-591"-16,0 0 19 15,0 0 117-15,0 0-16 16,0 0-62-16,268 3-60 16,-182 3-13-16,9 4-7 15,-7 3-109-15,13 10-131 16,-23-1-433-16,-27-8-1263 0</inkml:trace>
  <inkml:trace contextRef="#ctx0" brushRef="#br0" timeOffset="2051">3858 445 2018 0,'0'0'541'0,"0"0"-429"16,0 0 14-16,-12 197 60 15,12-108-29-15,0 3-100 16,0-4-32-16,0-3-25 15,0-8-64-15,27 5-82 16,2-24-358-16,0-15-259 0</inkml:trace>
  <inkml:trace contextRef="#ctx0" brushRef="#br0" timeOffset="2726">4631 337 2177 0,'0'0'375'0,"0"0"-256"15,0 0 39-15,0 167 63 16,0-78-21-16,-12 6-140 16,5 4-17-16,4-4-21 15,3-7-10-15,0-12 18 16,0-14-24-16,0-13-6 15,0-16 0-15,7-13-48 16,-4-12-34-16,2-8-7 16,-5-5 34-16,0-39 20 0,0-10-35 15,0-25 63-15,0-14-5 16,0-11 12-16,-15-14-1 16,-7-4 0-16,7 3 1 15,4 12 19-15,8 18-10 16,3 24-6-16,3 19 60 15,38 24-53-15,10 11 14 16,11 11-23-16,6 0 5 16,6 30 48-16,-4 12-54 15,-16 10 0-15,-7 8 48 16,-21 5-33-16,-20 1 22 16,-6-3-22-16,-13-1-14 0,-31-9 38 15,-12-8-39 1,2-9 0-16,0-13 10 0,10-9-4 15,7-12-6 1,15-2 0-16,11 0-2 0,11 0-12 16,0 0-29-16,16 0-21 15,23 0 34-15,11 0 15 16,10 26-2-16,-3 18-16 16,6 11 33-16,-1 10-7 15,-8 7 17-15,-10 5-7 16,-15-12 12-16,-17-4 20 15,-12-10 25-15,-25-4-47 16,-35-12 16-16,-12-5-4 16,-13-11-15-16,2-9-4 15,-5-10-6-15,12 0-16 0,10-3 2 16,12-44-140 0,20 7-221-16,21-4-553 0</inkml:trace>
  <inkml:trace contextRef="#ctx0" brushRef="#br0" timeOffset="3005">5228 0 1209 0,'0'0'1384'0,"0"0"-1233"0,0 0-105 16,0 0 171-1,216 173-48-15,-151-82-45 0,4 23 5 16,-7 9-62-16,-2 15-25 16,-13 7-33-16,-22 0-8 15,-18-6 33-15,-7-4-34 16,-18-13-31-16,-26-14-2 16,-11-20-41-16,8-15-59 15,3-20-196-15,15-23-366 16,11-25-205-16</inkml:trace>
  <inkml:trace contextRef="#ctx0" brushRef="#br0" timeOffset="3181">6593 737 2264 0,'0'0'370'16,"192"-6"-296"-16,-75 3-50 15,7 3-24 1,-26 0-9-16,-32 29-269 0,-29 7-276 16,-27-3-1023-16</inkml:trace>
  <inkml:trace contextRef="#ctx0" brushRef="#br0" timeOffset="3344">6300 1260 2336 0,'0'0'530'0,"0"0"-418"16,0 0 4-16,0 0 1 16,249 22-64-16,-119-22-53 15,86 0-152-15,-30 0-469 16,-18 0-883-16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5:43.58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94 118 2643 0,'0'0'269'0,"0"0"-268"15,0 0 87-15,-19 244 37 16,16-123 15-16,3 17-85 16,0 3-31-16,0-4 48 15,0-12-71-15,0-19 14 16,0-18 10-16,0-25-24 16,0-21-2-16,0-19-29 15,-9-16 24-15,-1-7-24 16,0-14 13-16,-2-32-56 0,2-16 72 15,-2-16-38-15,5-18 19 16,7-9-13 0,0-11 24-16,0-1-12 0,0-2 5 15,7 9-4-15,22 11 11 16,8 23 18-16,14 27-3 16,8 26-5-16,5 23 19 15,11 0 49-15,-3 30-56 16,-7 15 5-16,-6 10 26 15,-19 8-24-15,-14-3 22 16,-23-1-12-16,-3 0-13 16,-29-1 25-16,-33-5-42 15,-14-3-20-15,-9-8-50 16,-13-2-60-16,25-11-182 16,19-12-527-16</inkml:trace>
  <inkml:trace contextRef="#ctx0" brushRef="#br0" timeOffset="268">1144 1 2443 0,'0'0'365'0,"0"0"-335"15,0 0 146-15,-135 183 10 16,69-68-74-16,8 17-3 0,6 15-64 16,16 7 23-16,18 0-37 15,18-6-31-15,10-7 0 16,59-16-78-16,107 3-100 16,-9-36-145-16,-3-30-604 0</inkml:trace>
  <inkml:trace contextRef="#ctx0" brushRef="#br0" timeOffset="828">2142 381 1857 0,'0'0'379'0,"0"0"-263"0,0 0-81 15,-127 205 146-15,64-95 12 16,-6 8-47-16,0 4-32 16,3-8-73-16,8-11-21 0,14-22 37 15,12-22-51-15,13-22-6 16,16-23 0-16,3-14-37 16,0 0 36-16,36-44-33 15,11-19-15-15,12-19 16 16,-1-20-16-16,4-15 28 15,1-7 6-15,-6-11 15 16,2 6 1-16,-4 15-1 16,-5 18 0-16,-6 31 33 15,0 26 8-15,0 32 10 16,0 7-1-16,-2 53 12 16,6 24 40-16,-4 26-68 15,0 15 13-15,0 0-3 0,7 3-17 16,-4-9 2-16,0-14-29 15,-10-14-53-15,-15-2-47 16,-11-24-247-16,-11-20-496 16</inkml:trace>
  <inkml:trace contextRef="#ctx0" brushRef="#br0" timeOffset="1065">1756 822 1728 0,'0'0'1039'16,"0"0"-1018"-16,0 0 16 16,0 0 30-16,0 0 44 15,218 2-59-15,-116-2-52 16,11 0-52-16,48 12-151 15,-33 9-147-15,-23-5-823 0</inkml:trace>
  <inkml:trace contextRef="#ctx0" brushRef="#br0" timeOffset="1451">3069 294 1886 0,'0'0'608'16,"0"0"-543"-16,0 0-32 16,0 0 117-16,0 0 64 15,0 245-74-15,0-154-114 16,6 9 17-16,28-4 10 15,8 4-34-15,18-8 40 16,12-17-41-16,8-13-6 0,8-18-12 16,3-25-24-1,4-19-2-15,-7-9-26 0,-5-47-47 16,-6-23 82-16,-16-19-20 16,-17-21 37-16,-15-13-8 15,-29-3 19-15,0 0-4 16,-32 15-7-16,-22 21 1 15,-9 34-7-15,-6 51-164 16,15 14-490-16,13 0-624 0</inkml:trace>
  <inkml:trace contextRef="#ctx0" brushRef="#br0" timeOffset="2165">4814 280 2440 0,'0'0'346'0,"0"0"-281"16,0 0 15-16,-25 210 53 15,18-119-25-15,7 8-78 16,0-1-18-16,0 1 17 47,3-10-20-47,12-15-9 0,-8-11-2 0,0-25-32 0,-7-17 19 0,0-18-56 15,0-3 44-15,0-30-3 0,-7-29-41 16,-3-19 32-16,2-21 16 16,1-16 23-16,7-6-10 15,0-7 10-15,0 1 0 16,0 4 30-16,0 19-17 15,10 22 16-15,24 23-7 16,10 29-16-16,17 21 28 16,13 9-34-16,6 6 0 15,4 33 23-15,-4 14-8 16,-11 5-2-16,-15 12-11 16,-20 2 7-16,-21-4 49 15,-13 1-37-15,0-6-4 0,-44-7 31 16,-13-11-36-1,-12-5-2-15,-1-10-10 0,4-14 0 16,12-6 6 0,10-10-6-16,19 0 0 0,18 0-1 15,7 0 0-15,10 0-13 16,34 0-10-16,14 0 24 16,8 7-16-16,3 30 16 15,4 14-21-15,-7 15 9 16,-4 9 12-16,-11 1 16 15,-7 3-16-15,-12-8 18 16,-17-6 36-16,-15-4-46 16,0-13-7-16,-50-1-1 15,-23-15 0-15,-12-5 29 16,-13-16-29-16,0-11 0 16,2 0-7-16,9-11-27 0,18-22-19 15,13-36-127-15,24 7-461 16,17 0-701-16</inkml:trace>
  <inkml:trace contextRef="#ctx0" brushRef="#br0" timeOffset="2459">5690 138 2592 0,'0'0'294'16,"0"0"-229"-16,0 0 30 15,196 152 35-15,-145-64-19 16,-7 13 10-16,-7 15-63 16,-8 8-11-16,-14 4-25 15,-15-4 11-15,0-2-19 16,-12-11-14-16,-20-12-32 15,-8-11-76-15,-4-15-70 16,0-11-180-16,15-18-435 16,7-23-1195-16</inkml:trace>
  <inkml:trace contextRef="#ctx0" brushRef="#br0" timeOffset="2660">6805 689 2576 0,'0'0'464'0,"0"0"-430"16,241-19-17-16,-136 16-16 16,-2-1-1-16,-4 4-19 15,-12 0-143-15,-29 19-105 16,-26 4-539-16</inkml:trace>
  <inkml:trace contextRef="#ctx0" brushRef="#br0" timeOffset="2836">6889 1011 2328 0,'0'0'845'15,"0"0"-710"-15,0 0-86 16,0 0-18-16,227-7-13 15,-148 4-18-15,9 3-48 16,29 0-97-16,-19 20-519 16,-22 9-1610-16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15:33.29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1839 0,'0'0'334'0,"0"0"-211"16,0 0-49-16,0 0 94 15,0 0-9-15,226 7-126 16,-132-1-33-16,58 2-136 16,-28 4-254-16,-13-1-1481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5:47.39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0 503 1652 0,'0'0'248'0,"0"0"-87"15,0 0-64-15,0 0 79 16,0 0 38-16,0 0-129 16,0 0 10-16,-9 151 11 15,24-26-28-15,-4 13 6 0,-3-4-84 16,-8-5 0-16,0-19 27 16,0-19-26-16,0-21-1 15,0-24-8-15,-8-20 6 16,1-18-17-16,3-8 20 15,1-18-1-15,0-37 0 16,3-25-4-16,0-18 3 16,0-20-24-16,0-9 25 15,6-11 13-15,1-4-13 16,5-2-9-16,-2 7 9 16,5 8 1-16,11 17 5 15,2 28-5-15,10 21-1 16,6 27 19-16,6 16-19 0,1 20 0 15,12 0 11-15,6 35 2 16,4 16 29-16,3 12-33 16,-3 2 13-16,-11 4-10 15,-14-4 5-15,-20 2-17 16,-28-2 0-16,0 0 0 16,-57-3 12-16,-28 1-12 15,-13-8-11-15,-12-5 11 16,5-18-57-16,21-8-27 15,18-21-138-15,25-3-292 16,24 0-266-16</inkml:trace>
  <inkml:trace contextRef="#ctx0" brushRef="#br0" timeOffset="278">1520 0 2118 0,'0'0'462'15,"0"0"-401"-15,0 0 70 16,-208 274 84-16,91-81-8 16,7 50-114-16,22 10-16 15,50-47-20-15,29-48-31 16,9-63-26-16,31-20-9 0,26 7-47 47,72 16-44-47,-13-11-270 0,-11-29-377 15</inkml:trace>
  <inkml:trace contextRef="#ctx0" brushRef="#br0" timeOffset="1645">2016 798 1437 0,'0'0'219'0,"0"0"-185"15,0 0-9-15,-85 181 70 16,60-129-14-16,3-2 6 15,3-11 15-15,6-9 9 16,1-7 29-16,5-11-43 0,7-5 4 16,-3-7 6-1,3 0 5-15,0 0 25 0,0-16-53 16,0-24-68-16,18-15-1 16,8-14-14-16,9-17-1 15,6-8 0-15,6-11 0 16,0-1 12-16,8 2-12 15,-3 5 1-15,-5 14 8 16,1 19 3-16,-16 18-12 16,-3 17 21-16,-7 25 0 15,-4 6 34-15,4 30-46 16,3 35 50-16,4 23 1 16,-3 18-44-16,4 13 7 15,-8-2-12-15,3-6-10 16,-8-5 26-16,2-15-27 0,0-16-3 15,-9-10-4-15,-2-12-62 16,-8-3-132-16,0-13-344 16,0-21-145-16</inkml:trace>
  <inkml:trace contextRef="#ctx0" brushRef="#br0" timeOffset="1833">1808 854 1874 0,'0'0'605'0,"0"0"-499"15,0 0-38-15,0 0 25 16,221 27-14-16,-108-27-75 16,63 0-4-16,-23 0-188 15,-25 0-426-15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5:50.54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480 138 1729 0,'0'0'483'15,"0"0"-390"-15,0 0 88 16,0 0 46-16,0 0-18 15,0 0-93-15,0 0-49 16,-164-141 14-16,101 141-57 16,1 43 3-16,-4 15 7 15,12 17-7-15,13 12 3 16,16 1-29-16,21 1 8 16,4-10-5-16,12-7-4 15,30-20-10-15,14-13-32 16,2-23 0-16,8-16 17 15,0-4-22-15,-4-47 22 16,-8-12 19-16,-10-12-20 0,-15-7 25 16,-14 1 2-16,-15-3-1 15,0 12 68-15,-12 7-47 16,-16 13-5-16,-1 14 23 16,-2 17-24-16,11 11 20 15,8 10-35-15,9 0 0 16,3 3-22-16,0 21 16 15,29-5-36-15,18 1 41 16,4-6-51-16,5-4 31 16,1-1-9-16,-6 1 30 15,-4-1-27-15,-6 11 27 0,-9 4 0 16,-5 4 0 0,-5 9 0-16,-12 5-1 0,-7 7-11 15,-3 4 12-15,0-5 10 16,0 0-8-16,0-16-2 15,0-10 30-15,-6-11-11 16,-1-11 41-16,-1 0-6 16,-3-24-19-16,0-17 29 15,0-17-63-15,3-5 17 16,8-1 0-16,0 2 3 16,0 6 10-16,8 10-17 15,25 13-2-15,7 10-11 16,7 11 8-16,16 12-18 15,6 0 2-15,11 0-55 0,8 30-8 16,42 15-110-16,-20-2-454 16,-22-4-586-16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5:51.41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123 287 2184 0,'0'0'505'15,"0"0"-465"-15,0 0 5 16,0 0 222-16,0 0-128 16,3 185-89-16,0-109-19 15,6 2-14-15,-6 5-10 16,1-5-7-16,-4-2-19 15,0-8-16-15,0-9-77 16,0-5-108-16,0-22-278 16,0-12 136-16,0-20 107 0,0 0-99 15,0-33 62-15,0-24 172 16,0-11 120-16,0-11 110 16,0-9 129-16,-7-9 40 15,-5 4-65-15,2-3-28 16,7 11-19-16,3 9 28 15,0 17-38-15,10 17-23 16,22 15-65-16,15 15-18 16,9 8 77-16,5 4-80 15,5 0-13-15,0 24 26 0,-4 8-54 16,-7 8 22 0,-15 2-14-16,-11 0-15 15,-22 4 49-15,-7-3-49 0,-4-4 0 16,-36-4 31-16,-11-1-25 15,-7-8 14-15,-1-6-14 16,2-7 7-16,9-6 49 16,15-4-62-16,11-3 0 15,11 0 34-15,11 0-34 47,0 0 0-47,38 0-30 0,16 0 30 16,8 0-19-16,6 20 4 0,6 8-15 0,-1 16 18 0,7 12 7 15,4 13 5-15,-8 3 12 16,-13 3-12-16,-21-2 39 0,-27-9-33 16,-15-1 16-1,-18-13-7-15,-47-9 9 0,-19-6 19 16,-14-16-5-16,-12-13 14 16,-7-6 17-16,0 0-48 15,13-13 15-15,9-19-30 16,17-6-6-16,24-3 0 15,17 5-12-15,27 3-93 16,20-2-60-16,34 11-417 16,15 1-422-16</inkml:trace>
  <inkml:trace contextRef="#ctx0" brushRef="#br0" timeOffset="318">1158 0 2256 0,'0'0'476'16,"0"0"-361"-16,0 0 26 15,0 0 32-15,0 0-54 16,0 0 48-16,0 0-110 15,245 186-6-15,-150-85 14 0,6 18-14 16,6 12-5 0,1 11 20-16,-13 8-21 0,-14 27 8 15,-37-16-53-15,-37-3-1 16,-7-4-36-16,-60-32-59 16,-51 27-101-16,8-33-428 15,16-37-721-15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8:44.74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294 54 1510 0,'0'0'246'0,"0"0"-166"16,0 0-31-16,-29 0 62 15,23 0 101-15,-3 0-8 16,6 3-133-16,0 1-28 16,3 2 52-16,0 7 7 0,0 17 20 15,0 12-14-15,0 17-20 16,0 13 24-16,0 4-56 15,0 2-19-15,0 1 26 16,0 0-32-16,3-6-10 16,0-8-7-16,2-2-14 15,-5-11 27-15,4-6-27 16,-4-7 0-16,0-6 3 16,0-7-3-16,0-5-56 15,0-11-98-15,0-10-185 16,0-8-382-16,0-18-1006 0</inkml:trace>
  <inkml:trace contextRef="#ctx0" brushRef="#br0" timeOffset="737">0 218 1684 0,'0'0'310'16,"0"0"-150"-16,0 0-5 15,0 0 22-15,0 0 10 16,0 0-93-16,0 0-57 0,17-127-2 16,27 103-13-1,12 0 14-15,5 9 4 0,5 1-39 16,3 7 20-1,7 7-21-15,5 0 1 0,-1 0 23 16,1 24-23-16,-8 6 7 16,-4 5-5-16,-8 8 9 15,-9 2-21-15,-20 5 9 16,-10 3 0-16,-18 6-2 16,-4-4 2-16,-10 1 0 15,-31 1-4-15,-6-8 14 16,-13-7-5-16,0-10-4 15,-3-1 8-15,-3-8 45 16,8-9-33-16,11-5 3 16,7-9 31-16,11 3-41 0,10-3 10 15,12 0-3 1,7 0-20-16,0 0 20 0,0 0-21 16,29 0-12-16,7 0 0 15,8 0 13-15,11 0-2 16,3 2-10-16,5 15 11 15,3 6-10-15,3 7 10 16,0 3-36-16,1 6 22 16,-10 1-17-16,-5 5 22 15,-6 1-8-15,-21-4 17 16,-18 5-7-16,-10-5 7 16,0 2-5-16,-35-13 5 15,-21 3 21-15,-8-6 24 0,-11-7-13 16,-1-11 1-1,-3-7 28-15,1-3-29 0,2 0 21 16,10-13-17-16,5-12-7 16,10-6-7-16,11 4-11 15,11 6-11-15,10 4 11 16,16 7-11-16,3 10-30 16,0 0-102-16,54 0-93 15,0 0-311-15,9 0-458 0</inkml:trace>
  <inkml:trace contextRef="#ctx0" brushRef="#br0" timeOffset="2598">2146 1422 1309 0,'0'0'262'16,"0"0"-144"-16,0 0-30 15,0 0 20-15,0 0 75 16,0 0 22-16,0 0-106 15,-89 16-14-15,77-32-8 16,5-23-22-16,-1-7-7 16,1-10-39-16,0-13-8 15,0-6 48-15,-1-7-47 16,4-10 13-16,-2-3 6 16,-3-3-20-16,9 2 15 0,0 6-16 15,0 16 0-15,0 12 10 16,15 15-10-16,18 8 0 15,7 16 1-15,7 8 1 16,9 9 9-16,5 6-11 16,12 0 0-16,8 9 46 15,-1 23-25-15,4 10 12 16,-4 14 7-16,-4 10 1 16,-7 6-4-16,-10 7-16 15,-11 3 2-15,-13-3 17 16,-13-4-34-16,-10-2 13 15,-12-12-18-15,0-5 9 16,0-10 17-16,0-11-27 0,0-7 8 16,0-12 2-1,-3-2-2-15,-1-7-16 0,4-7 1 16,0 0-99-16,0-11-57 16,10-22-198-16,6-2-343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8:50.41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98 7 2549 0,'0'0'190'0,"0"0"-190"0,0 0-53 16,233 0 53-16,-163 0 91 15,-1 0-91 1,17 0-227-16,-16 4-43 0,-23 8-385 16</inkml:trace>
  <inkml:trace contextRef="#ctx0" brushRef="#br0" timeOffset="167">0 529 2770 0,'0'0'457'0,"0"0"-399"0,0 0-1 0,196 3-3 0,-89-3-24 0,82 0-30 0,-22-10-231 0,-6-11-595 16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8:47.6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371 620 1914 0,'0'0'514'0,"0"0"-433"16,0 0-23-16,0 0 118 16,0 0 3-16,-170 202-69 15,126-96-57-15,6 19-5 16,0 13 48-16,10 6-57 16,9 3-10-16,9 2 15 15,7-16-30-15,3-11 10 16,0-17-24-16,0-20 0 15,16-16 15-15,6-10-15 16,-3-14-10-16,3-7-25 16,3-16-105-16,19-22-122 0,-3 0-119 15,-6 0-268-15</inkml:trace>
  <inkml:trace contextRef="#ctx0" brushRef="#br0" timeOffset="488">771 2040 1874 0,'0'0'283'0,"0"0"-276"16,0 0 7-16,0 0 123 15,0 0 78-15,0 0-161 16,0 0-39-16,124-226-14 16,-77 134-1-16,1-7 18 15,-1-16-18-15,-6-5 0 16,-9-5 19-16,2 6-4 15,-9 11 41-15,4 19 13 16,-4 24 15-16,0 19 41 16,1 20-75-16,8 18-22 0,-2 8 32 15,8 20 1 1,4 33 20-16,4 19-43 0,-9 13-16 16,-2 11 40-16,-9 3-62 15,-2-3 0-15,-8-2 21 16,1-10-21-16,-9-1 0 15,-3-12-3-15,-2-4-18 16,-2-14 6-16,1-1-182 16,-1-12-306-16,1-19-212 0</inkml:trace>
  <inkml:trace contextRef="#ctx0" brushRef="#br0" timeOffset="709">1066 1633 2203 0,'0'0'358'16,"0"0"-250"-16,0 0-59 16,0 0-3-16,0 0 74 15,0 0-70-15,258-19-50 16,-166 6-47-16,36-15-177 15,-19 6-424-15,-21-1-1258 0</inkml:trace>
  <inkml:trace contextRef="#ctx0" brushRef="#br0" timeOffset="1110">2456 711 2390 0,'0'0'322'0,"0"0"-243"16,0 0 16-16,0 0 41 16,0 0-20-16,-37 176-80 15,37-89-34-15,0 5 39 16,3 3-41-16,22 4 0 0,9-5 17 15,5 1-16 1,9-6-2-16,11-10-1 0,10-7 2 16,0-22 0-16,8-18 0 15,-5-18-24-15,-2-14 18 16,-8-10-10-16,-4-41 15 16,-8-21-29-16,-9-19 30 15,-12-14 9-15,-14-9-8 16,-12-1 5-16,-3-1 38 15,0 15-37-15,-18 19-5 16,-3 19-2-16,21 24-50 16,0 18-149-16,0 12-635 0</inkml:trace>
  <inkml:trace contextRef="#ctx0" brushRef="#br0" timeOffset="1876">4093 782 2223 0,'0'0'500'16,"0"0"-456"-16,0 0-27 15,0 0 24-15,-22 198 131 16,17-116-63-16,5 10-69 15,0 7-5-15,0-1-29 16,0 0 0-16,0-9 0 0,0-17 1 16,0-13-13-16,0-23 6 15,0-14-3-15,0-17-12 16,0-5 15-16,-7-14-22 16,-3-31-10-16,-2-18 2 15,-1-12 21-15,1-14-9 16,2-10 18-16,-2-2-4 15,5-8 4-15,0 4 0 16,7 1-3-16,0 12 9 16,4 17-12-16,28 23 1 15,12 18 5-15,13 24-6 16,13 10 6-16,4 10 0 16,6 29 8-16,-4 14-8 15,-7 9 15-15,-6 1-1 0,-13 2-13 16,-12 2 48-16,-13-9-48 15,-18-3 13-15,-7-4 31 16,0-9-21-16,-32-7 0 16,-12 2-17-16,-4-16-7 15,1-7 21-15,3-4-21 16,10-6 0-16,9-4 8 16,11 0-7-16,14 0-2 15,0 0-5-15,0 0-26 16,26 7 32-16,13 9-30 15,8 7 12-15,5-1 17 16,6 12-10-16,-4 4 11 16,2 6-13-16,-6 2 13 0,-9-1 1 15,-9-5 1 1,-13-3-2-16,-19-8 10 0,0-3 32 16,-15 1 15-16,-33-13-33 15,-13 3-6-15,-20-3 33 16,-2-4-51-16,-8-7 11 15,3-3-11-15,9 0 0 16,9 0-1-16,14-6-14 16,24-15-74-16,29-31-173 15,3 6-519-15,0-3-1324 0</inkml:trace>
  <inkml:trace contextRef="#ctx0" brushRef="#br0" timeOffset="2202">5340 100 1785 0,'0'0'384'15,"0"0"-222"-15,0 0 25 16,0 0 55-16,-224-28-27 0,163 44-58 16,-1 27-99-16,8 15-2 15,13 5-19-15,16 7-10 16,21 1 21-16,4-5-48 16,33-4 0-16,29-14-12 15,24-8-7-15,18-20-97 16,53-20-214-16,-24 0-438 15,-16-4-1224-15</inkml:trace>
  <inkml:trace contextRef="#ctx0" brushRef="#br0" timeOffset="2508">5952 0 2083 0,'0'0'550'0,"0"0"-501"0,0 0 30 16,0 0 157-16,110 182-77 15,-56-91-72-15,3 19-9 16,9 14-2-16,4 11 11 16,-8 5-32-16,-8 2-1 15,-13 0 3-15,-19 2-21 16,-22 4-13-16,0-5-5 15,-47-3-5-15,-16-17-26 16,-6-9-11-16,-1-27-33 16,4-21 3-16,12-27-69 0,19-33-111 15,16-6-397-15,11-13-653 16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9:14.85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306 161 1600 0,'0'0'352'0,"0"0"-207"16,0 0 8-16,0 0 108 16,0 0-73-16,-3 223-43 15,3-138-14-15,0 4-49 16,-3 2 1-16,-1-2-17 15,1-7-35-15,-4-8 44 16,2-11-63-16,2-5-5 16,-4-13 32-16,4-8-39 15,3-13 3-15,0-3-3 16,0-8-63-16,0-13-54 0,10 0-257 16,12-13-310-16,-10-11-315 15</inkml:trace>
  <inkml:trace contextRef="#ctx0" brushRef="#br0" timeOffset="656">0 257 1927 0,'0'0'324'16,"0"0"-175"-16,0 0 1 15,0 0 89-15,0 0-68 16,0 0-58-16,0 0-60 0,9-175-29 16,35 152 6-16,7 4 12 15,14 2-20-15,8 4 28 16,7 3-50-16,4 10 12 16,3 0-12-16,-3 0 0 15,1 7 27-15,-9 21-26 16,-7 9-1-16,-15 6 15 15,-10 3-7-15,-12 6-9 16,-13-3 1-16,-19 1 0 16,0-1 34-16,-10 1-34 15,-34-1 1-15,-7-7 17 16,-8 0-12-16,5-9-9 0,0-10 3 16,10-6 0-1,10-7 14-15,12-7-14 0,12-3 0 16,6 0 8-16,4 0-8 15,0 0-11-15,0 0-2 16,29 0-1-16,12 0-5 16,13 0 19-16,3 0-2 15,6 0-8-15,3 9 11 16,0 15-1-16,-5 6 0 16,-2 8 0-16,-2 6-9 15,-4 5 9-15,-6 7 0 16,-11-1 9-16,-8 1-8 15,-12 3 20-15,-13-2-7 16,-3-6 4-16,-29 5 28 0,-30-7-46 16,-17-6 12-16,-12-5 24 15,-2-17-22-15,-1-11 17 47,3-10-16-16,12 0-15-31,7-7 12 0,9-21-12 0,10-3-32 0,2-13-100 0,11 13-447 0,5-3-2043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9:32.1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406 514 1597 0,'0'0'225'0,"0"0"-108"16,0 0 34-16,0 0 79 15,0 0-31-15,0 0-105 16,0-19-32-16,0 71 29 0,-8 27 21 15,-9 19 8-15,-14 19-81 16,-8 16 7-16,-5 1-12 16,-3 4-19-16,0-10 17 15,3-13-14-15,3-24-8 16,9-19 2-16,7-22-6 16,6-21-6-16,7-12 0 15,12-14 0-15,0-3 33 16,0-9-24-16,0-34 3 15,22-26-12-15,12-27-3 16,5-17-10-16,8-24-5 16,1-9 12-16,4-8-9 15,-8 1 15-15,-2 7 0 0,2 15 1 16,-7 26 0-16,-4 28-1 16,0 28 6-16,-7 30-5 15,2 19 47-15,10 7-47 16,-3 49-1-16,9 21 72 15,4 26-42-15,-5 16 25 16,-2 5-29-16,-2 4 1 16,-5-7 30-16,-5-6-57 15,-4-13 0-15,-3-9 25 47,-7-11-25-47,-5-17-25 16,-3-13-40-16,1-10-67 0,-8 1-68 0,0-14-403 0,0-12-117 0</inkml:trace>
  <inkml:trace contextRef="#ctx0" brushRef="#br0" timeOffset="188">237 1163 1340 0,'0'0'860'15,"0"0"-698"-15,0 0-80 16,0 0 123-16,0 0-54 15,0 0-59-15,0 0-62 16,255 35-30-16,-155-33-38 16,42-2-228-16,-22 0-289 15,-22-12-568-15</inkml:trace>
  <inkml:trace contextRef="#ctx0" brushRef="#br0" timeOffset="477">1382 87 2165 0,'0'0'553'16,"0"0"-432"-16,0 0 53 16,0 0 25-16,-206-79-85 15,153 73-31-15,2 6-44 16,1 6-38-16,-1 38 45 15,4 14-46-15,6 12 0 0,12 5 18 16,14-3-10-16,15-3-8 16,0-7 0-16,47-13 0 15,26-12-17-15,18-14 5 16,23-14-72-16,62-9-41 16,-31 0-341-16,-22-1-271 0</inkml:trace>
  <inkml:trace contextRef="#ctx0" brushRef="#br0" timeOffset="685">1955 997 2357 0,'0'0'357'0,"0"0"-251"16,0 0-5-16,0 0 85 15,200-21-93-15,-106 9-71 16,16 10-22-16,32 2-181 16,-25 9-317-16,-25 13-249 0</inkml:trace>
  <inkml:trace contextRef="#ctx0" brushRef="#br0" timeOffset="864">2050 1657 2364 0,'0'0'486'0,"0"0"-460"15,0 0 18-15,0 0 27 16,0 0-59-16,269-93-12 16,-115 74-169-16,-19 6-418 15,-27 1-433-15</inkml:trace>
  <inkml:trace contextRef="#ctx0" brushRef="#br0" timeOffset="1236">3214 1667 1920 0,'0'0'465'15,"0"0"-387"1,0 0 55-16,0 0 40 0,13-182-64 15,12 118 0-15,13-13-109 16,2-2 2-16,2-3 29 16,-1-6-8-16,0-4 29 15,-1 2-6-15,-8 6-7 16,-6 12 48-16,-1 16-64 16,-6 16-4-16,-4 18 12 15,-1 16-17-15,1 6 4 16,-2 0-18-16,6 23 0 47,3 19 47-47,0 19-29 0,0 16 4 0,3 8 19 0,1 14-14 0,7 2 7 15,6-2-33-15,2-1 0 0,3-6-1 16,0-10-54-16,-5-10-63 16,-2 0-145-16,-12-19-378 15,-13-20-451-15</inkml:trace>
  <inkml:trace contextRef="#ctx0" brushRef="#br0" timeOffset="1427">3286 1482 2280 0,'0'0'458'0,"0"0"-458"0,0 0 0 16,0 0 97-16,196 0-24 15,-104-20-27-15,6-4-46 16,22-14-140-16,-25 9-380 16,-26-7-635-16</inkml:trace>
  <inkml:trace contextRef="#ctx0" brushRef="#br0" timeOffset="1655">3256 430 2386 0,'0'0'353'0,"0"0"-270"0,0 0 16 16,0 0 142-16,0 0-169 15,211-24-26-15,-94 17-25 16,11 7-21-16,40 0-63 15,-29 7-235-15,-29 9-617 0</inkml:trace>
  <inkml:trace contextRef="#ctx0" brushRef="#br0" timeOffset="1900">4776 1434 2531 0,'0'0'450'0,"0"0"-450"16,0 0 0-16,0 0 117 15,208-40-17-15,-130 26-73 16,8 8-27-16,24 6-190 15,-22 0-371-15,-27 10-774 0</inkml:trace>
  <inkml:trace contextRef="#ctx0" brushRef="#br0" timeOffset="2080">5057 1922 2458 0,'0'0'286'0,"0"0"-286"16,0 0 0-16,198-37 17 15,-59 15-17-15,-19 5-249 16,-15 1-649-16</inkml:trace>
  <inkml:trace contextRef="#ctx0" brushRef="#br0" timeOffset="2501">5943 1846 2320 0,'0'0'406'0,"0"0"-406"16,0 0 0-16,0 0 9 15,0 0 69-15,0 0-32 16,85-189-46-16,-46 129 0 16,1-17-9-16,1-9 20 15,-1-13-8-15,-1-16 7 0,-1-1 29 16,-6 2 101-16,-2 16-89 16,-4 16 23-16,-4 24 29 15,-9 27-28-15,-1 18-9 16,-5 13-35-16,3 0-22 15,8 6 24-15,4 32-33 16,7 20 0-16,-3 17 32 16,4 16-20-16,-1 12 19 15,-1 8-16-15,1-3-15 16,-2 1 18-16,-1-8-18 16,-4-12-52-16,-5-10-10 15,-2 3-114-15,-5-19-178 16,-2-18-423-16</inkml:trace>
  <inkml:trace contextRef="#ctx0" brushRef="#br0" timeOffset="2703">6214 1545 2499 0,'0'0'485'0,"0"0"-484"15,0 0 60-15,0 0 83 16,0 0-72-16,237-32-47 16,-161 17-25-16,5 2-37 15,20-13-230-15,-21 2-343 16,-14-4-850-16</inkml:trace>
  <inkml:trace contextRef="#ctx0" brushRef="#br0" timeOffset="2906">7100 245 801 0,'0'0'1744'16,"0"0"-1544"-16,0 0-100 15,0 0 85-15,0 0-79 16,0 0 1-16,-30 187-92 15,-24-40-15-15,6-15-307 0,1-18-950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01:18.91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193 1353 1493 0,'0'0'242'0,"0"0"-148"15,0 0-4-15,0 0 46 16,0 0 49-16,0 0-51 16,-104-13-25-16,91-3-10 15,-2-7-54-15,1-10-9 16,-1-3 64-16,3-12-42 15,5-10-6-15,4-19-7 16,3-14-12-16,0-12 37 16,7-8-58-16,23-4-12 15,6 3 43-15,8 4-34 16,6 9 9-16,13 8-8 0,3 12-9 16,-2 16 46-16,5 17-41 15,1 23-2-15,-1 20 28 16,4 3-19-16,5 34 8 15,1 31 20-15,-3 23-34 16,2 20 35-16,-9 13-42 16,-11 8 0-16,-11-8 7 15,-10-3-6-15,-15-9 15 16,-11-11-16-16,-11-16 0 16,0-13 12-16,0-17 1 15,-7-15-13-15,-8-12 17 16,-1-9-17-16,6-6 9 15,3-10-9-15,4 0-47 16,-2 0-44-16,5 0-138 16,0-11-316-16,19-7-110 0</inkml:trace>
  <inkml:trace contextRef="#ctx0" brushRef="#br0" timeOffset="676">2085 1434 1570 0,'0'0'255'0,"0"0"-160"16,0 0-20-16,0 0 159 16,0 0 19-16,0 0-107 15,0 0-94-15,25-86 26 16,1 15-44-16,3-10-3 15,-1-11-16-15,6-9-1 16,2-12 13-16,1-5-16 0,2-6 9 16,5 3 2-16,3 3-16 15,6 12 14-15,-11 17 25 16,2 21-18-16,-10 16 50 16,-6 16-41-16,-6 12 18 15,-8 12 23-15,-6 5-50 16,2 7 19-16,-1 0-16 15,1 0-3-15,2 13 48 16,1 17-59-16,-1 12-10 16,2 14 36-16,1 19-41 15,-1 14 17-15,4 17-3 16,1 8-14-16,3 10 51 16,0 1-52-16,3 3 0 0,4-5 27 15,-4-13-18 1,6-11 1-16,-6-10-10 0,0-21 0 15,-3-9 22-15,-5-11-22 16,-1-17 0-16,-10-15-16 16,3-3 1-16,-9-5-20 15,0-8-31-15,0 0-15 16,0-8-46-16,0-44-255 16,0 0-325-16,-15 3-454 0</inkml:trace>
  <inkml:trace contextRef="#ctx0" brushRef="#br0" timeOffset="1228">2190 958 1825 0,'0'0'364'0,"0"0"-244"16,0 0 77-16,0 0 58 15,0 0-72-15,0 0-123 16,0 0-22-16,76 0 69 16,-10 0-39-16,15-12-13 0,9 6 5 15,10 3-18-15,4-7-2 16,0 7-22-16,-6 0 2 16,-15 3 10-16,-17 0-30 15,-22 0 0-15,-19 0-12 16,-22 0-28-16,-13 0-84 15,-34 0-455-15,-7-4-1952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9:46.01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613 840 1370 0,'0'0'304'15,"0"0"-122"-15,0 0-70 16,0 0 96-16,0 0 39 16,0 0-33-16,-61-28-3 0,56 28-116 15,5 0-29-15,0 2 40 16,0 24-68-16,0 25-1 15,0 23-2-15,8 28-10 16,2 22 53-16,-3 17-70 16,-7 4-7-16,0-12 41 15,0-10-41-15,0-22 11 16,0-19-12-16,0-12 1 16,0-17 9-16,0-11-10 15,0-12-43-15,0-11-29 16,0-14-108-16,-7-5-303 15,0-10-91-15,-11-15-636 0</inkml:trace>
  <inkml:trace contextRef="#ctx0" brushRef="#br0" timeOffset="435">0 968 1829 0,'0'0'296'16,"0"0"-178"-16,0 0-6 15,0 0 139-15,0 0-103 16,0 0-68-16,41-205 19 16,6 160-62-16,11-1 13 0,15 4-3 15,8 2-20 1,13 8 45-16,8 6-72 0,11 7 6 15,1 9 38-15,6 10-38 16,-4 0 10-16,-6 2-13 16,-12 28 8-16,-18 6 7 15,-18 7-18-15,-18 5 0 16,-18 12-12-16,-19 6 13 16,-7 2-1-16,-14 8 0 15,-38-4 1-15,-13-3 20 16,-9-6-21-16,-2-14 0 15,3-11 16-15,4-11-15 16,15-13-1-16,6-12 0 16,11-2-20-16,12 0 8 0,15-9-126 15,10-27-167 1,0 0-370-16,16 6-681 0</inkml:trace>
  <inkml:trace contextRef="#ctx0" brushRef="#br0" timeOffset="1271">2669 436 1986 0,'0'0'267'15,"0"0"-167"-15,0 0-78 16,0 0-16-16,-240 269 188 16,140-71-46-16,-5 67-33 15,14 30 36-15,25-8-60 0,34-39 17 16,20-46-47 0,12-43-53-16,0-38 38 0,0-38-46 15,19-17 0 1,6 2 12-16,9-2-12 0,10-1-6 15,3-19-76-15,36-27-138 16,-10-14-232-16,-11-5-211 0</inkml:trace>
  <inkml:trace contextRef="#ctx0" brushRef="#br0" timeOffset="1997">2884 2140 1676 0,'0'0'225'16,"0"0"-190"-16,0 0-35 15,0 0 52-15,0 0 192 16,0 0-121-16,0 0-79 15,-3-10-11-15,25-30 2 0,15-19 14 16,10-13-38-16,4-17-11 16,3-12 20-16,0-7-3 15,-1-8-2-15,1-9 21 16,-4-2-24-16,1 5 31 16,0 18-23-16,-4 14 20 15,-10 25 36-15,-4 23-46 16,-11 22 6-16,3 12-20 15,2 8-16-15,9 21 141 16,4 38-52-16,11 27-24 16,-4 28 20-16,1 21-56 15,-4 9 15-15,-9-3-21 16,-1-10-23-16,-5-19 36 0,-1-20-36 16,-6-20 0-16,0-13-24 15,-6-17-6-15,-6-8-107 16,-10-14-203-16,0-11-354 15,-7-6-864-15</inkml:trace>
  <inkml:trace contextRef="#ctx0" brushRef="#br0" timeOffset="2220">3111 1785 2445 0,'0'0'476'16,"0"0"-476"-16,0 0 0 0,0 0 36 15,0 0 33-15,192 0-10 16,-90-16-59-16,20-10-30 16,64-27-138-16,-34 7-371 15,-20 0-717-15</inkml:trace>
  <inkml:trace contextRef="#ctx0" brushRef="#br0" timeOffset="2643">4430 751 2448 0,'0'0'529'0,"0"0"-506"0,0 0 13 16,0 0 10-16,0 0 72 15,12 198-1-15,-2-93-98 16,-3 12 10-16,1 5-4 16,2 3-8-16,5-5 29 15,11-4-46-15,6-16 0 16,9-13 6-16,9-15-6 15,16-14 0-15,14-18-1 16,8-20-34-16,3-20 35 16,0 0-59-16,-6-41 34 0,-12-20 17 15,-13-20-9-15,-7-22 17 16,-18-21-2-16,-9-14 2 16,-14-16 33-16,-12 0-27 15,0 6-5-15,-22 16 15 16,-9 28-15-16,2 22-2 15,11 31-29-15,18 32-136 16,0 17-410-16,22 2-511 0</inkml:trace>
  <inkml:trace contextRef="#ctx0" brushRef="#br0" timeOffset="3431">6312 662 2290 0,'0'0'619'0,"0"0"-589"16,0 0-21-16,0 0 122 16,0 0-8-16,-8 229-31 15,8-110-62-15,0 19-30 16,0-1 72-16,0-4-72 15,0-13 0-15,0-18 2 16,12-23-2-16,-9-23 0 16,0-23-32-16,1-16-1 15,-4-17 20-15,0 0-26 0,0-31-36 16,0-23 33-16,0-23-3 16,-10-21 33-16,-2-13-12 15,2-14 18 1,-2-10-19-16,2-10 22 0,-2 1-7 15,12 10 4-15,0 21 6 16,0 19 0-16,30 29-1 16,21 26 3-16,10 20 21 15,13 14-17-15,6 5-6 16,-1 14 36-16,2 25-12 16,-8 9 39-16,-15 5-24 15,-14 3 5-15,-14-4 18 0,-13 1-56 16,-14 0 27-16,-3-7 2 15,0-5-23-15,-28-10 31 16,-4-2-43-16,-6-8 8 16,10-6 4-16,6-6-11 15,6-4-2-15,10-5-9 16,6 0-29-16,0 3 39 16,3 3-60-16,31 11 25 15,5 5 13-15,13 12 15 16,9 10-7-16,5 7 7 15,3 8 7-15,1 4 0 16,2-1 0-16,-9 1 0 16,-16-5 4-16,-15-5 2 15,-25-3-4-15,-7-2 11 16,-20-7 9-16,-36 0 50 0,-23-4-72 16,-16-8 0-16,-12-3 45 15,-6-7-30-15,1-10 20 16,2-4-17-16,9-5-11 15,10 0 29-15,13-7-36 16,20-10 0-16,18-2-10 16,14-1-5-16,16 1-75 15,10-17-78-15,26 0-287 16,9 0-351-16</inkml:trace>
  <inkml:trace contextRef="#ctx0" brushRef="#br0" timeOffset="4175">7853 359 2011 0,'0'0'496'16,"0"0"-434"-16,0 0-38 15,0 0 192-15,0 0 46 0,0 0-141 16,-233-77-83 0,172 86 16-16,-2 31-33 0,9 12 32 15,7 10-11-15,18 6-25 16,14-7 32-16,15-2-49 15,0-3 0-15,40-10 12 16,21-10-12-16,20-13-12 16,17-13-78-16,44-10-110 15,-25-29-343-15,-19-7-498 0</inkml:trace>
  <inkml:trace contextRef="#ctx0" brushRef="#br0" timeOffset="4520">8212 0 1377 0,'0'0'1465'0,"0"0"-1328"15,0 0-136-15,0 0 92 16,0 0 60-16,186 200-26 15,-122-99-39-15,14 18-25 16,5 16 11-16,-2 6-4 16,2 10-13-16,-2 26 2 15,-15 33-59-15,-24-19 15 16,-20-20-15-16,-22-24 7 16,-17-33 8-16,-39 10-15 15,-13 1-21-15,-7-17 20 0,-9-19-66 16,2-19 12-16,11-22-47 15,12-21-87-15,16-27-111 16,16-22-482-16,18-26-1356 0</inkml:trace>
  <inkml:trace contextRef="#ctx0" brushRef="#br0" timeOffset="4722">9407 1479 2526 0,'0'0'387'0,"0"0"-270"15,247-6-99-15,-130-7-12 16,0 7 13-16,-7 1-19 16,-1 5-189-16,-26 0-296 15,-27 0-300-15</inkml:trace>
  <inkml:trace contextRef="#ctx0" brushRef="#br0" timeOffset="4894">9581 1939 2822 0,'0'0'471'0,"0"0"-392"0,0 0-41 16,198 0-4-16,-103 0-23 15,51-7-11-15,-23-9-232 16,-16 4-959-16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15:35.66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389 459 2169 0,'0'0'540'15,"0"0"-366"1,0 0 48-16,-85-191-12 0,43 147-72 16,-1 11-77-16,1 7-10 15,2 16 12-15,4 10-54 16,7 0-1-16,2 18-8 16,7 33 0-16,8 18-6 15,9 10 4-15,3 12-22 16,3-3 17-16,26 2-31 15,13-8 1-15,7-6 35 16,4 1-14-16,3-7 4 16,-1 0 4-16,-2-3 16 0,-2-4 1 15,0-6-9-15,-13-10 0 16,-8-11 1-16,-21-2 1 16,-9-7-2-16,-9-6 1 15,-34-7 0-15,-10-5 23 16,-9-5-24-16,-3-4 0 15,2 0-3-15,1-27 15 16,14-9-20-16,8-10 8 16,14-6-12-16,20-13 2 15,6-11-17-15,12-3-36 16,38-5 63-16,16 4-24 16,2 2 13-16,8 10 11 15,-8 6 0-15,-13 13 24 0,-8 7-23 16,-21 13-1-1,-14 11 48-15,-12 16-34 0,0 2-14 16,-23 20-67-16,-6 15-235 16,1-4-612-16</inkml:trace>
  <inkml:trace contextRef="#ctx0" brushRef="#br0" timeOffset="309">769 0 2383 0,'0'0'373'0,"0"0"-291"16,0 0 122-16,0 0-16 15,0 0-46-15,232 184-55 16,-144-26-33-16,7 48 17 16,-9 27 20-16,-28 0-26 15,-38-15 20-15,-20-21-85 16,-49-11-5-16,-27-10-39 16,-24-25-106-16,13-45-164 15,7-36-1015-15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9:52.6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181 576 1709 0,'0'0'261'0,"0"0"-180"0,0 0 8 16,0 0 48-16,0 0 42 16,0 0-8-16,5 314-21 15,12-150-25 1,-2-10-71-16,-8-12-12 0,1-36 20 15,-4 11-54-15,-1 1 5 16,0-17-8-16,-3-15-4 16,4-23 19-16,-4-14-20 15,3-20 0-15,1-12-9 16,-4-11 8-16,5-6-83 16,-5 0-52-16,0-30 35 15,0-18 5-15,0-22-51 16,-12-12 78-16,-14-16 68 15,-9-37-35-15,-9-42 9 16,-8-40-17-16,9-9 24 0,13 35 0 16,13 54 14-16,17 55 6 15,0 20 7-15,7 2 3 16,33 6 33-16,11 3-6 16,18 25-14-16,7 16 55 15,16 10-36-15,2 5 12 16,5 30 29-16,-5 12-25 15,-6 4 6-15,-12 5-22 16,-16 5 7-16,-25 2 40 16,-20 5-70-16,-15-1 7 15,-37 12 5-15,-39 3-19 16,-26 0-12-16,-11-5-14 16,0-12-47-16,15-17 6 0,22-21-87 15,35-27-83-15,22 0-257 16,19-23-621-16</inkml:trace>
  <inkml:trace contextRef="#ctx0" brushRef="#br0" timeOffset="261">1877 170 2365 0,'0'0'471'0,"0"0"-459"0,0 0-3 16,-211 241 103-1,113-67 48-15,6 50 13 0,23-15-130 16,39-38-42-16,26-51 38 16,4-33-38-16,26 8-2 15,26-3-110-15,56 2-200 16,-5-26-323-16,-13-37-398 0</inkml:trace>
  <inkml:trace contextRef="#ctx0" brushRef="#br0" timeOffset="624">2082 1704 2179 0,'0'0'372'16,"0"0"-372"-16,0 0-43 16,0 0 43-16,57-181 132 15,-25 90-109-15,6-14-4 16,2-20-13-16,-4-16-4 16,-2-3 15-16,-9-8-9 15,0 7-8-15,1 18 32 16,-8 29-32-16,8 35 49 15,-1 36 3-15,7 27-4 16,9 31 109-16,10 44-33 16,-1 27-25-16,3 20-15 0,-6 6-62 15,-5 6 22-15,2-6-44 16,-3-10 6-16,-1-10-17 16,-7-13 4-16,-5-19-129 15,-9-10-134-15,-7-26-421 16,-12-14-421-16</inkml:trace>
  <inkml:trace contextRef="#ctx0" brushRef="#br0" timeOffset="799">2278 1090 2426 0,'0'0'424'0,"0"0"-424"0,0 0-5 15,0 0-17-15,291-29 22 16,-119-10-72-16,-23 5-280 16,-20-2-363-16</inkml:trace>
  <inkml:trace contextRef="#ctx0" brushRef="#br0" timeOffset="1073">2992 0 2213 0,'0'0'574'15,"0"0"-550"-15,0 0 9 0,0 0 181 16,0 0-82-16,252 266-32 16,-158-140-31-16,1 11-33 15,-7 15 40-15,-12 4-53 16,-10 25 10-16,-22-16 13 15,-25-5-45-15,-19-9 5 16,-22-31-6-16,-34 6-51 16,-5-28 15-16,-1-23-139 15,7-38-198-15,18-21-375 16,19-16-1068-16</inkml:trace>
  <inkml:trace contextRef="#ctx0" brushRef="#br0" timeOffset="1263">4265 1215 2271 0,'0'0'377'16,"0"0"-272"-16,234 0-81 16,-118 0 125-16,8 0-68 15,-7 0-81-15,-8 0-56 16,8 0-163-16,-31 0-381 15,-26 0-143-15</inkml:trace>
  <inkml:trace contextRef="#ctx0" brushRef="#br0" timeOffset="1451">4637 637 1068 0,'0'0'1540'0,"0"0"-1284"15,0 0-165-15,36 213 51 16,-11-86 17-16,1 13-80 16,-4 4-44-16,-7 0-35 15,3 24-43-15,-7-40-170 16,-8-30-699-16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9:55.0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31 509 1774 0,'0'0'482'16,"0"0"-441"-16,0 0 20 16,0 0 141-16,0 0-95 15,-19 202 45-15,45-22-2 16,2 2-98-16,-6-12 33 0,-6-25-79 16,-6-38 5-16,-2 8 47 15,-4 4-47-15,-1-30-1 16,-3-23-10-16,0-25 0 15,0-18 23-15,0-13-23 16,0-10 0-16,-3-2 24 16,-9-38-24-16,-2-19-19 15,2-20-7-15,-3-26 5 16,8-17 8-16,-3-38-19 16,-5-36 4-16,-4-33 27 15,6 24-15-15,4 47 15 16,9 59 1-16,0 51 0 0,6 3-12 15,26 11 12 1,15 5-1-16,16 21 0 0,16 8 2 16,12 10 28-16,8 30-11 15,-5 9-7-15,-2 11 26 16,-13 3-28-16,-10-2 5 16,-21 5 10-16,-18-7-23 15,-26 2 50-15,-4 2-39 16,-38 0 1-16,-31-1-4 15,-17-4-9-15,-14-7-19 16,2-12-17-16,7-13-48 16,14-26-29-16,23 0-244 15,21-16-393-15</inkml:trace>
  <inkml:trace contextRef="#ctx0" brushRef="#br0" timeOffset="1755">1736 348 1654 0,'0'0'397'15,"0"0"-262"-15,0 0-38 16,0 0 200-16,0 0-45 16,0 0-74-16,0 0-87 15,-142 170-79-15,69 14 34 16,-13 78 31-16,5 27-4 16,23-13 36-16,24-66-79 15,24-73-3-15,10-41-18 16,0-24-8-16,0 1 20 15,22-1-20-15,14-7-1 16,11-19-6-16,12-27-102 16,10-19-43-16,33-29-211 0,-11-26-440 15,-15-8-1164-15</inkml:trace>
  <inkml:trace contextRef="#ctx0" brushRef="#br0" timeOffset="2471">2155 644 1294 0,'0'0'1530'16,"0"0"-1352"-16,0 0-134 15,0 0-33-15,0 250 111 0,0-140 30 16,0 7-111-1,9 2-34-15,-3-10 28 0,1-11-29 16,2-10-9-16,-3-19 3 16,-2-16 0-16,-4-14-14 15,0-23 7-15,0-11-43 16,0-5 49-16,0-24-46 16,-15-31-16-16,-6-25 10 15,-1-15-11-15,-3-19 41 16,3-15-47-16,0-11 9 15,3-9 23-15,7 7 8 16,9 11 24-16,3 27-10 16,3 32 16-16,38 36 24 0,18 29-8 15,17 7-16 1,7 46 48-16,14 20 3 0,-8 10 1 16,-4 6-46-16,-16-1 32 15,-15-5 11-15,-16-7-47 16,-16-10 26-16,-19-14-17 15,-3-8-10-15,0-10 45 16,-22-14-45-16,-15-4 11 16,-2-9-6-16,2 0-5 15,8 0-2-15,10-12-37 16,16-5-28-16,3 3 65 16,3 5-72-16,41 9 37 15,10 0 26-15,16 9 8 16,11 30 2-16,-5 16-14 0,0 9 14 15,-7 12 24-15,-18 5-24 16,-17 1 0-16,-24 2 63 16,-10-7-27-16,-29-7 29 15,-37-9-26-15,-16-11-18 16,-18-14 59-16,-5-12-60 16,-2-20-2-16,9-4 21 15,7 0-38-15,11-21-1 16,14-25 0-16,19-17-90 15,29-57-64-15,18 11-480 16,0 4-510-16</inkml:trace>
  <inkml:trace contextRef="#ctx0" brushRef="#br0" timeOffset="2802">3461 45 1371 0,'0'0'1141'0,"0"0"-1001"15,0 0-101-15,0 0-20 16,0 0 172-16,0 0-59 0,-193-13-101 15,139 53-16 1,1 10 10-16,15 3 7 0,12 1 41 16,18-3-73-16,8 5 6 15,15-12 5-15,32-2-11 16,19-11-41-16,14-8-110 16,43-23-184-16,-13 0-321 15,-18-7-1280-15</inkml:trace>
  <inkml:trace contextRef="#ctx0" brushRef="#br0" timeOffset="3084">3899 0 2125 0,'0'0'666'0,"0"0"-633"15,0 0-32-15,0 0 208 16,0 0-31-16,123 240-53 15,-60-132-59-15,6 17-25 16,7 9 49-16,-3 7-75 16,-7 5 21-16,-12 3-17 15,-20 25-8-15,-24-16 7 16,-10-1-17-16,-32-9 6 16,-31-34-7-16,-16 1-35 15,-6-26-7-15,6-27-16 16,6-20-97-16,14-37-181 15,18-5-494-15,19-8-1221 0</inkml:trace>
  <inkml:trace contextRef="#ctx0" brushRef="#br0" timeOffset="3251">4978 1407 2635 0,'0'0'376'0,"0"0"-261"16,240-49-114-16,-123 30-2 16,47-8-127-16,-29 4-435 15,-25 6-1408-15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9:59:59.09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98 443 1920 0,'0'0'179'0,"0"0"-113"0,0 0-51 15,0 0-2-15,0 0 130 16,-22 178 61-16,22-60-94 15,0 20 6-15,0 2-79 16,0-4 2-16,0-11 55 16,0-19-53-16,0-16-13 15,0-24-28-15,0-20 1 16,-8-17 26-16,4-20-27 16,1-9 0-16,0 0 20 15,-4-19-20-15,-2-30-56 16,3-21-24-16,-1-14-6 15,4-26 65-15,-3-13-37 16,3-38 11-16,0-36 27 16,3 16 0-16,0 20 20 0,0 34-21 15,6 48 21-15,25 10 42 16,13 10-42-16,10 33 17 16,15 26 1-16,11 0 36 15,8 45 10-15,3 17-13 16,-3 15 16-16,-5 1 8 15,-17 3-53-15,-19-1 1 16,-25-6-7-16,-22 4-16 16,-18-6 42-16,-48 0-42 15,-26-14 0-15,-9-5 0 16,-4-20-40-16,10-16-1 16,11-17-119-16,21-28-154 15,28-14-326-15</inkml:trace>
  <inkml:trace contextRef="#ctx0" brushRef="#br0" timeOffset="269">1661 109 2371 0,'0'0'370'0,"0"0"-322"16,0 0-47-16,-232 150 92 16,122-12 82-16,-6 46-18 0,21 42-30 15,26 11-88-15,43-40-10 16,26-50-29-16,0-51 0 16,32-15-11-16,28 1-47 15,66 4-207-15,-9-18-320 16,-7-28-251-16</inkml:trace>
  <inkml:trace contextRef="#ctx0" brushRef="#br0" timeOffset="651">2001 1682 2505 0,'0'0'208'0,"0"0"-208"0,0 0-40 16,0 0 40-16,63-235 21 15,-38 137 44-15,4-14-65 16,3-15-2-16,-2-15-8 16,-1-7 16-16,-4-4-7 15,1 16 1-15,-1 21 0 16,0 35 79-16,1 28-52 15,-4 33 10-15,3 20 60 16,9 14-46-16,2 45 78 16,8 29-36-16,-1 26-47 15,1 17 50-15,0 5-80 16,-5 2-10-16,-1-6 34 0,2-11-39 16,-8-13-2-16,-3-20-51 15,-4-23-101-15,-6-18-116 16,-11-22-412-16,-8-15-433 0</inkml:trace>
  <inkml:trace contextRef="#ctx0" brushRef="#br0" timeOffset="836">2140 1040 2629 0,'0'0'311'0,"0"0"-272"0,0 0-14 16,226 14-11-16,-121-14 2 16,63 0-16-16,-26 0-155 15,-14 0-535-15</inkml:trace>
  <inkml:trace contextRef="#ctx0" brushRef="#br0" timeOffset="1222">3219 1432 2490 0,'0'0'360'0,"0"0"-344"16,0 0-15-16,-136-234 107 15,97 155 40-15,6-3-44 16,11-3-85-16,8-7-11 15,14-10 19-15,0-3-27 16,17 0 0-16,27 9-11 16,19 15 11-16,13 23-10 15,8 21-16-15,11 27 16 16,6 10-17-16,-2 21 24 16,0 30 3-16,-12 19 4 15,-6 11 13-15,-17 15 14 16,-12 7-2-16,-13 10-4 0,-17-2 44 15,-10 1-63 1,-8-7 13-16,-4-6-1 0,0-14-12 16,-4-10-6-16,1-16-55 15,3-20-107-15,0-19-185 16,17-12-457-16</inkml:trace>
  <inkml:trace contextRef="#ctx0" brushRef="#br0" timeOffset="1899">4680 611 2512 0,'0'0'278'0,"0"0"-180"15,0 222-43-15,0-116 96 16,-3 2-13-16,-1-7-104 15,4-5-13-15,0-14-21 16,0-17 1-16,0-17-9 16,0-20 8-16,0-15-37 15,0-13 37-15,-3-6-70 16,-12-36-92-16,-7-19 42 16,0-20 55-16,1-15 48 15,-1-11-27-15,4-12 3 16,6-9 41-16,5 0-9 15,7 10 9-15,0 16 9 0,22 27-9 16,15 27 54-16,14 28-54 16,10 20 0-16,8 3 11 15,9 39 19-15,-2 16 34 16,-10 12-15-16,-15 2-16 16,-16-1 54-16,-19-4-63 15,-13-8-15-15,-3-8 10 16,-19-3-2-16,-20-12 14 15,-16-6-29-15,4-14-1 16,0-9 11-16,14-7-12 16,20 0-1-16,5 0-31 15,12-4-10-15,0-3 33 16,34 7-50-16,17 0 43 16,6 0 15-16,13 33-12 15,-1 18 13-15,-3 10 1 0,-3 11 22 16,-9 7 54-16,-10-4-76 15,-16 4 37-15,-16-11 40 16,-12-9-41 0,0-6 16-16,-34-10-18 0,-23-9-15 15,-16-15 30-15,-11-7-50 16,-11-8 0-16,4-4-12 16,3 0 12-16,12-23-51 15,18-13-21-15,28-46-154 16,19 10-328-16,11-7-437 0</inkml:trace>
  <inkml:trace contextRef="#ctx0" brushRef="#br0" timeOffset="2190">5629 235 2362 0,'0'0'360'16,"0"0"-309"-16,0 0-11 15,0 0 42-15,0 0 57 16,0 0-61-16,-223-112-60 16,187 112-2-16,11 0-10 0,6 29-4 15,16 10 5 1,3 4-7-16,6 2-6 0,35 1 0 15,16-2-46-15,13-12-17 16,47-9-215-16,-14-9-417 16,-20-14-1240-16</inkml:trace>
  <inkml:trace contextRef="#ctx0" brushRef="#br0" timeOffset="2434">6033 0 2638 0,'0'0'462'0,"0"0"-456"15,0 0 36-15,0 0 104 0,167 191-3 16,-82-57 12-16,13 47-56 16,-3 45-24-16,-23 3 18 15,-31-33-77-15,-34-46 2 16,-7-49-18-16,-36-3 1 15,-33 13-15-15,-82 51-95 16,18-18-145-16,-6-33-601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00:02.4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 0 195 0,'0'0'1774'0,"0"0"-1564"0,0 0-106 15,0 0-22-15,0 0 59 16,240 49-44-16,-159-49-97 16,21 0-61-16,-21-5-331 15,-24-12-1623-15</inkml:trace>
  <inkml:trace contextRef="#ctx0" brushRef="#br0" timeOffset="181">0 539 2436 0,'0'0'461'0,"0"0"-461"15,0 0 22-15,230 0-38 16,-54-7 16-16,-20-17-173 16,-17 1-682-16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00:06.7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0 495 2421 0,'0'0'370'0,"0"0"-228"16,0 0-140-16,0 0 29 16,245 0 51-16,-143-7-20 15,15-2-37-15,9 2-17 16,3 4-7-16,-6-1-2 16,-9 2-48-16,-9-5-184 15,-24-3-147-15,-34 4-315 0</inkml:trace>
  <inkml:trace contextRef="#ctx0" brushRef="#br0" timeOffset="200">574 0 2141 0,'0'0'465'16,"0"0"-430"-16,0 0 7 15,6 220 195-15,13-118-108 16,-6 11-53-16,6 3-59 16,-4-6-16-16,-5 23-2 15,-6-34-281-15,-4-21-596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00:05.7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740 308 1431 0,'0'0'205'0,"0"0"-85"16,0 0-54-16,0 0 44 16,0 0 54-16,0 0-57 15,-51-40-23-15,26 40-23 16,-7 0 15-16,-5 0 29 16,-7 0-44-16,-7 7-18 0,-15 23 5 15,-3 15-5-15,-7 14 45 16,3 17-7-16,4 9-11 15,14 7 4-15,11 6-57 16,16-4-3-16,13-1-8 16,11 0-5-16,4-12 11 15,7-2-12-15,30-10 0 16,7-10 9-16,14-11-9 16,4-14 0-16,8-17-30 15,6-17-20-15,-4 0 32 16,1-41-48-16,-7-20 39 15,-8-18 13-15,-18-17 16 16,-11-9-2-16,-17-14 0 16,-12-7 1-16,0-5 60 15,-22-2-44-15,-15 23-7 0,1 18 43 16,2 33-53-16,17 29 0 16,17 30-18-16,7 36-226 15,34 30-75-15,3 2-421 0</inkml:trace>
  <inkml:trace contextRef="#ctx0" brushRef="#br0" timeOffset="192">1280 1217 2121 0,'0'0'299'0,"0"0"-177"15,0 0 27-15,0 0-73 16,0 0-76-16,0 0-169 16,0 0-372-16,66-96-770 0</inkml:trace>
  <inkml:trace contextRef="#ctx0" brushRef="#br0" timeOffset="572">1868 0 2080 0,'0'0'359'16,"0"0"-271"-16,0 0-76 16,0 0 140-16,0 0 6 15,196 35-48-15,-130-26-82 16,11 2-27-16,-1-3 20 15,5-7-21-15,-2 7 0 16,-9-6 8-16,-11 6-7 16,-20 8-1-16,-17 3 0 15,-14 18 1-15,-8 11 63 16,0 21-51-16,-18 16 23 16,-11 18 26-16,-8 8-22 15,8 7-1-15,-2-3-25 16,11-9-13-16,2-10 44 15,6-9-45-15,5-8-1 0,4-14-8 16,-1-9-70-16,4-11-43 16,0-20-208-16,-3-14-313 15,3-11-285-15</inkml:trace>
  <inkml:trace contextRef="#ctx0" brushRef="#br0" timeOffset="750">2112 919 2063 0,'0'0'463'15,"0"0"-399"-15,0 0 24 0,0 0 24 16,215-24-69-16,-105 11-43 16,76-10-50-16,-26 4-244 15,-14-8-634-15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00:09.1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30 664 0,'0'0'2179'0,"0"0"-1944"16,0 0-199-16,262-4-36 16,-95-6-9-16,-20 4-96 15,-13-4-579-15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00:08.3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449 162 1525 0,'0'0'278'15,"0"0"-146"-15,0 0-56 16,0 0 127-16,0 0 73 16,0 0-95-16,-69-26-78 15,34 35-49-15,-9 38-11 16,-12 25 71-16,-2 26-71 15,-1 19-3-15,12 16 20 16,8 5-36-16,13-4-4 0,15-9-14 16,11-13-5-1,0-17 20-15,15-15-21 0,20-22 0 16,13-20-13-16,11-17 13 16,3-21-17-16,6-7-13 15,-2-45 27-15,-3-21-15 16,-13-19 6-16,-9-15 12 15,-16-15 9-15,-18-16-9 16,-7-2 27-16,-10-2-6 16,-31 9 0-16,-9 23 20 15,2 24-41-15,8 35 0 16,14 34-1-16,11 17-49 0,15 36-195 16,15 75-91-16,29-5-319 15,-3-5-1191-15</inkml:trace>
  <inkml:trace contextRef="#ctx0" brushRef="#br0" timeOffset="176">970 1399 1465 0,'0'0'1134'15,"0"0"-953"-15,0 0-140 16,0 0 107-16,0 0-93 15,0 0-55-15,0 0-137 16,63-118-326-16,-19 79-244 0</inkml:trace>
  <inkml:trace contextRef="#ctx0" brushRef="#br0" timeOffset="593">2257 6 2299 0,'0'0'316'16,"0"0"-189"-16,0 0 3 16,0 0 77-16,-258-18-30 15,178 50-98-15,1 26-31 16,-3 19-28-16,10 22-2 15,9 19 37-15,19 10-49 0,19 6-6 16,18-2 0-16,7-4 1 16,22-17-2-16,29-9-6 15,11-20-13-15,14-19 5 16,6-24-54-16,-3-25 22 16,1-14 6-16,-14-5 16 15,-11-30 14-15,-22-11 14 16,-27-3-3-16,-6-4 9 15,-25 5-1-15,-41 1 1 16,-20 4-9-16,-17 13 0 16,-2 13-18-16,17 14 14 15,22 3-122-15,59 10-154 16,7 17-449-16,14-3-574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00:12.4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1008 2462 0,'0'0'508'16,"0"0"-500"-16,0 0-2 16,0 0 10-16,193-26 10 15,-80 19 10-15,17-3-36 16,9 1-25-16,22-1-174 16,-38 3-518-16,-38 5-1289 0</inkml:trace>
  <inkml:trace contextRef="#ctx0" brushRef="#br0" timeOffset="201">73 1521 2400 0,'0'0'462'0,"0"0"-428"0,0 0 8 16,0 0-40-16,0 0 50 15,247 42 15-15,-122-42-67 16,17-10 0-16,61-38-120 16,-31 4-256-16,-30 3-423 0</inkml:trace>
  <inkml:trace contextRef="#ctx0" brushRef="#br0" timeOffset="604">2216 216 2481 0,'0'0'344'0,"0"0"-242"16,0 0-47-16,0 0 83 15,0 0 63-15,-219-2-133 16,150 75-42-16,3 18-4 15,5 22-2-15,14 7 1 16,13 3-12-16,24 1-8 16,10-3 25-16,13-6-26 15,38-11-11-15,19-12 2 16,17-20-15-16,17-26 24 16,4-29-37-16,12-17 2 15,-7-26 34-15,-6-32-29 0,-21-24 21 16,-20-14-5-16,-29-12 14 15,-27-14 21-15,-10-2-10 16,-18-9-1-16,-33 6 19 16,-6 11-29-16,-6 25 0 15,16 28-33-15,15 54-111 16,16 9-409-16,16 14-387 0</inkml:trace>
  <inkml:trace contextRef="#ctx0" brushRef="#br0" timeOffset="801">3269 1313 2221 0,'0'0'887'0,"0"0"-749"15,0 0-92-15,0 0-45 16,0 0 0-16,0 0-2 15,0 0-145-15,-79-62-524 16,104 40-313-16</inkml:trace>
  <inkml:trace contextRef="#ctx0" brushRef="#br0" timeOffset="1376">4228 181 2392 0,'0'0'455'16,"0"0"-390"-16,0 0-33 16,0 0 110-16,0 0 45 15,0 0-126-15,-199-154-60 16,158 154 21-16,9 7-14 15,5 26-16-15,7 16 5 16,8 16 3-16,8 8 3 16,4 5-3-16,0 1-3 0,36 1-12 15,8-5 15-15,12-3-10 16,5-7 1-16,11 1 9 16,3-7 3-16,4-4-3 15,1 1 0-15,1-6-6 16,2-6 7-16,-5-3-1 15,-9-1 16-15,-15-1-5 16,-13-3 40-16,-24-3-50 16,-17 4 8-16,0-6 17 15,-48 6-10-15,-25-4 5 16,-13-7-21-16,-14-6 1 16,2-11 18-16,4-9-19 15,11 0-1-15,8-29 0 0,18-24 1 16,13-21 2-1,22-22 4-15,22-20-6 0,0-12 0 16,34-6 1-16,20-4-8 16,3 11 7-16,2 15 0 15,-8 16 13-15,-14 24-13 16,-15 27 0-16,-15 19 8 16,-19 26-8-16,-27 0-171 15,-20 24-740-15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00:10.97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636 250 793 0,'0'0'771'16,"0"0"-608"-16,0 0-68 0,0 0 57 16,0 0 102-1,0 0-64-15,-10-98-21 0,-20 90-76 16,-9 6-43-16,-9 2 31 16,-14 10-24-16,-7 40 8 15,-8 18-20-15,0 25 2 16,7 18 30-16,13 7-71 15,9 6-6-15,20-2 15 16,16-8-15-16,12-12 8 16,0-11-8-16,18-16 0 15,23-10-9-15,10-16 9 16,3-13-30-16,12-17-6 16,0-15-3-16,3-4 3 15,1-17-3-15,-10-29 24 16,3-16 5-16,-12-21 1 0,-11-12 8 15,-11-20 1-15,-14-6 0 16,-15-10 25-16,0 0-13 16,-15 13 32-16,-14 12-9 15,-3 32-34-15,2 23-2 16,13 39-3-16,8 12-153 16,9 75-95-16,0 7-236 15,19 4-249-15</inkml:trace>
  <inkml:trace contextRef="#ctx0" brushRef="#br0" timeOffset="167">1242 1241 2179 0,'0'0'359'0,"0"0"-266"15,0 0 89-15,0 0-32 16,0 0-150-16,0 0-85 15,0 0-373-15,91-144-322 0</inkml:trace>
  <inkml:trace contextRef="#ctx0" brushRef="#br0" timeOffset="703">2021 30 2089 0,'0'0'295'16,"0"0"-210"-16,0 0-50 15,0 0 1-15,252-6 61 16,-164 6-5-16,7 0-80 16,7 0 18-16,-8 3-15 15,-9 4-15-15,-24 0 31 16,-17-2-30-16,-22-1-1 15,-19-4 18-15,-3 0-11 16,-17 0 41-16,-35 0-35 16,-12-6 5-16,-18-8 68 0,-6 5-56 15,2-1-14 1,-5 6 44-16,6 4-26 0,9 0 22 16,17 0-35-16,17 0-20 15,8 17 21-15,15 5-22 16,16 9-18-16,3 4 17 15,0 12 1-15,25 8-1 16,19 1-13-16,12 7 14 16,5 2 6-16,8 4-6 15,-3-2 0-15,4 3 3 16,-8-3 5-16,-1-2-4 16,-10-3-4-16,-11-6 0 15,-14-7 28-15,-14-3-19 16,-12-4 2-16,-19 2 22 0,-35-8-11 15,-21 0 11-15,-7-9-33 16,-13-8 0-16,3-6-16 16,-21-13-141-16,25 0-420 15,19 0-1052-15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09:06.31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42 714 1350 0,'0'0'262'16,"0"0"-165"-16,0 0 32 15,0 0 20-15,0 0 60 16,0 0-69-16,-42 0-17 0,42-4 48 16,0 2-69-16,0-2 7 15,0 2 3-15,0-1-45 16,0-7-1-16,6-7-41 16,20-15-25-16,7-11 12 15,10-18-12-15,2 2 0 16,-2 1-8-16,-7 10-11 15,-10 10 17-15,-6 9-20 16,-7 6-29-16,-4 1 8 16,1 11-107-16,9 5-67 15,1 6-117-15,-3 0-318 0</inkml:trace>
  <inkml:trace contextRef="#ctx0" brushRef="#br0" timeOffset="346">88 251 1676 0,'0'0'288'16,"0"0"-180"-16,0 0 88 15,0 0 15-15,0 0-61 16,0 0-50-16,0 0-85 16,0-35-3-16,32 18-15 15,10-8 10-15,17-8-7 0,7 1 0 16,-4-4 0-16,-3 9 50 16,-10 2-8-16,-16 11 13 15,-16 7 5-15,-11 7-27 16,-6 0 25-16,0 15-29 15,0 26-28-15,11 54-1 16,1-7-296-16,8-9-562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15:33.87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0 430 2302 0,'0'0'232'15,"0"0"-119"-15,0 0-86 16,0 0 116-16,0 0 60 0,0 0-94 15,0 186-55-15,0-89-21 16,0 12-7-16,6 2 31 16,1 2-22-16,0-10-15 15,-1-11-1-15,0-21-19 16,2-18 0-16,-2-24-1 16,-3-15-11-16,0-14 1 15,-3 0-12-15,0-31 21 16,0-26-10-16,0-14-9 15,0-17 21-15,0-14 5 16,0-17-4-16,0-28-2 16,-6 9-14-16,3-3 15 15,3 5-8-15,0 35 8 16,17 7 0-16,15 23 2 16,7 27-1-16,10 17-1 0,4 22 0 15,6 5 6-15,6 3 7 16,1 32-13-16,5 9 0 15,-6 8 8-15,-5 11-8 16,-15 2 0-16,-22 8-1 16,-19 1 2-16,-4-1 6 15,-42-1-7-15,-28-10-15 16,-12-12 2-16,-3-12-11 16,4-11-23-16,12-12-35 15,20-13-51-15,32-2-100 16,17-12-439-16,0-15-1294 0</inkml:trace>
  <inkml:trace contextRef="#ctx0" brushRef="#br0" timeOffset="295">1615 0 2266 0,'0'0'475'16,"0"0"-398"-16,0 0 19 15,0 0 122-15,0 0-47 16,-204 170-113-16,142-40-14 16,6 4 1-16,4 11-5 0,10 4 13 15,19-21-32-15,3 10-5 16,17-13-2-16,3-9-14 15,0-16-42-15,32-17-60 16,44-4-97-16,-8-21-322 16,-2-25-271-16</inkml:trace>
  <inkml:trace contextRef="#ctx0" brushRef="#br0" timeOffset="589">2224 275 2141 0,'0'0'472'16,"0"0"-395"-16,0 0-37 16,0 0 207-16,0 0-63 15,0 0-96-15,117 241-1 16,-78-126-63-16,4 3 24 15,10 1 27-15,-1-2-35 16,4-9-22-16,-2-13-18 16,-8-12 14-16,-10-17-28 15,-5-9-26-15,-11-15-104 16,-11-11-99-16,-6-7-453 16,-3-18-350-16</inkml:trace>
  <inkml:trace contextRef="#ctx0" brushRef="#br0" timeOffset="846">2043 1394 2027 0,'0'0'485'0,"0"0"-428"15,0 0 123-15,0 0 73 16,134-159-93-16,-55 85-73 15,9-15-62-15,7-4 23 16,7-11-5-16,-2-2-25 16,-1 6 10-16,-11 10-28 0,-12 12 0 15,-14 24-2-15,-2 20-65 16,22 31-113-16,-14 3-319 16,-9 3-217-16</inkml:trace>
  <inkml:trace contextRef="#ctx0" brushRef="#br0" timeOffset="1070">3448 887 2290 0,'0'0'303'0,"0"0"-183"16,0 0 95-16,0 0-19 15,209-14-94-15,-143 8-90 16,2 3 0-16,-6 3-12 16,1 0-82-16,16 3-174 15,-20 17-395-15,-11-2-50 0</inkml:trace>
  <inkml:trace contextRef="#ctx0" brushRef="#br0" timeOffset="1260">3627 1247 2152 0,'0'0'498'0,"0"0"-426"16,0 0 1-16,0 0 163 16,0 0-122-16,0 0-96 15,194 13-18-15,-83-2-149 16,-17 3-325-16,-1-5-620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00:22.30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10 300 2280 0,'0'0'321'16,"0"0"-222"-16,0 0 75 15,0 266 44-15,0-135-11 16,0 19-121-16,-4 8-17 16,4-1-15-16,0 1-22 15,0-13 40-15,0-12-72 16,0-14 6-16,0-19 10 15,0-18-8-15,0-18-16 16,0-14-7-16,-3-10-45 0,0-18 17 16,3-22-158-16,0 0-315 15,0-20-405-15</inkml:trace>
  <inkml:trace contextRef="#ctx0" brushRef="#br0" timeOffset="511">1202 1649 2053 0,'0'0'319'15,"0"0"-279"-15,0 0-22 16,0 0 71-16,0 0 82 16,0 0-80-16,0 0-90 15,80-188 6-15,-40 113-7 16,4-12 0-16,0-9 5 15,3-13-5-15,-6-8 0 0,-2-6 9 16,-5 1-2-16,-5 11-7 16,-1 20 15-16,1 20 73 15,-2 29 34-15,-2 26-67 16,4 16-31-16,7 14 54 16,4 45-15-16,4 26 26 15,4 20-21-15,-1 17-26 16,-6 4 39-16,3 0-69 15,-9-9-12-15,-1-11 29 16,-2-14-29-16,-7-13-1 16,-6-14-67-16,-9-12-83 15,-10-24-131-15,0-15-370 16,0-14-305-16</inkml:trace>
  <inkml:trace contextRef="#ctx0" brushRef="#br0" timeOffset="701">1468 1222 2438 0,'0'0'501'0,"0"0"-468"16,0 0-6-16,0 0-14 15,236 5 7-15,-132-5-20 16,41-22-138-16,-25-7-317 15,-22-2-637-15</inkml:trace>
  <inkml:trace contextRef="#ctx0" brushRef="#br0" timeOffset="1106">2609 599 2488 0,'0'0'388'0,"0"0"-356"15,0 0-31-15,0 0 28 16,0 0 71-16,4 219 23 16,4-149-105-16,-1 7-12 0,0 2 37 15,4 0-16-15,3 1 0 16,11-6-27-16,9-1 0 15,10-8 12-15,7-8-12 16,6-22-1-16,3-16 0 16,0-19-9-16,0 0-4 15,-6-45-5-15,-7-21 19 16,-6-19-15-16,-16-13 15 16,-10-14-1-16,-15-14-6 15,0 2 7-15,-8 0 27 16,-24 12-27-16,-5 24 9 15,4 25-9-15,5 25-49 16,9 30-189-16,12 8-521 0,7 0-1321 16</inkml:trace>
  <inkml:trace contextRef="#ctx0" brushRef="#br0" timeOffset="1790">3812 503 2230 0,'0'0'335'16,"0"0"-259"-16,0 217-44 16,8-111 151-16,11 1 1 0,3-5-42 15,-2-6-122 1,2-11-20-16,-3-11 21 0,-13-14-20 15,-1-17-2-15,-5-14-24 16,0-19 3-16,-5-10 5 16,-15 0-26-16,-7-30-13 15,2-15-3-15,-1-17-42 16,8-11 31-16,4-13 6 16,11-12 4-16,3-7 40 15,0-5-56-15,0 3 15 16,17 9 31-16,20 21 22 15,14 30 7-15,8 24-5 16,14 23 6-16,-1 0 55 16,-2 39-9-16,-4 13 46 15,-12 11-33-15,-14-2 23 16,-14-1 39-16,-20-4-90 0,-6-7 13 16,-6-7-7-16,-35-11-31 15,-3-9 9-15,-3-5-15 16,3-10 0-16,15-7 18 15,7 0-18-15,12 0 0 16,10 0-15-16,0 0-3 16,32 7 17-16,15 10-12 15,16 17 13-15,3 9-2 16,7 6 2-16,-1 13 0 16,1 1 3-16,-10 3-2 15,-13-1 17-15,-21-2-9 0,-14-8 0 16,-15-6 48-16,-15-6-45 15,-36-7 7-15,-18-7 31 16,-15-12-23-16,-11-10-5 16,-3-7-17-16,0 0-4 15,3-9-2-15,7-22-36 16,22-9-73-16,19-42-157 16,25 10-417-16,18 0-1383 0</inkml:trace>
  <inkml:trace contextRef="#ctx0" brushRef="#br0" timeOffset="2080">4830 241 2350 0,'0'0'388'0,"0"0"-297"16,0 0 32-16,0 0 53 16,0 0-41-16,-212-22-65 15,162 63-69-15,9 12 23 16,16 7 6-16,18 7-15 16,7-1 19-16,14 3-34 15,36-7 0-15,16-8-13 16,10-15 1-16,53-25-130 15,-19-14-228-15,-19 0-562 0</inkml:trace>
  <inkml:trace contextRef="#ctx0" brushRef="#br0" timeOffset="2342">5446 72 2486 0,'0'0'613'16,"0"0"-597"-16,0 0 43 16,0 0 129-16,128 247-23 15,-67-138-19-15,8 12-71 0,-3 11-11 16,0 13 7 0,-15 6-49-16,-14 3-22 0,-23 22 0 15,-14 29-13-15,-32-19 5 16,-23-22-92-16,-22-31-43 15,-50-10-64-15,10-25-464 16,-6-14-567-16</inkml:trace>
  <inkml:trace contextRef="#ctx0" brushRef="#br0" timeOffset="2838">1123 336 1809 0,'0'0'298'15,"0"0"-163"-15,-208 315 36 16,126-78 63-16,32 25-34 16,24-3-52-16,26-26-59 15,7-39-57-15,30-35-11 16,11-36-21-16,2-37-16 15,79-9-5-15,-12-17-230 0,3-14-451 16</inkml:trace>
  <inkml:trace contextRef="#ctx0" brushRef="#br0" timeOffset="3732">6284 0 1722 0,'0'0'301'0,"0"0"-236"15,0 0 53-15,0 0 134 16,158 247-74-16,-79-96-58 0,16 45-34 16,11 40-13-16,-1 7 60 15,-24-19-59-15,-26-53-7 16,-33-53-16-16,-19-27-45 16,-3-4 16-16,-3 4-22 15,-38 8 0-15,-10 0 3 16,-6-17-3-16,-2-24-56 15,8-22 5-15,14-26-101 16,11-31-137-16,13-30-398 16,8-15-1232-16</inkml:trace>
  <inkml:trace contextRef="#ctx0" brushRef="#br0" timeOffset="3931">7757 1022 2004 0,'0'0'839'0,"0"0"-754"15,0 0-62-15,197-14-13 16,-116 11 26-16,2 3-5 16,11-4-31-16,28 2-113 15,-20-3-264-15,-30 2-440 0</inkml:trace>
  <inkml:trace contextRef="#ctx0" brushRef="#br0" timeOffset="4118">7795 1570 2547 0,'0'0'472'16,"0"0"-418"-16,0 0-54 15,0 0 50-15,206 28-19 16,-59-28-31-16,61-51-24 16,-27-2-486-16,-20 0-1922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00:20.57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69 382 1818 0,'0'0'233'0,"0"0"-92"16,0 0-18-16,0 0 80 16,0 0 54-16,0 0-135 15,-6 50-83-15,6 42 43 16,6 23-16-16,10 15-17 16,2 10-22-16,-1-3 2 15,2-9 23-15,-4-10-52 16,-1-10 1-16,-3-20-2 15,0-11 7-15,-3-23-12 16,-1-10 6-16,-4-21-68 16,1-18-37-16,1-5-135 0,1-24 19 15,1-69-243-15,-3 7-88 16,-4-2-508-16</inkml:trace>
  <inkml:trace contextRef="#ctx0" brushRef="#br0" timeOffset="280">0 179 1551 0,'0'0'264'15,"0"0"-148"-15,0 0 22 16,0 0 84-16,198-55-56 16,-112 55-73-16,6 0-13 15,7 27-37-15,-4 8 21 16,-9 12-19-16,-8 8-17 0,-20 4 31 15,-18 10-58-15,-30 3-1 16,-10 4 36-16,-32 6-29 16,-37-1 11-16,-22-2-18 15,-11-6 0-15,-4-17-14 16,11-21-5-16,19-14-39 16,32-21-54-16,18-24-165 15,26-15-327-15</inkml:trace>
  <inkml:trace contextRef="#ctx0" brushRef="#br0" timeOffset="558">1609 0 2039 0,'0'0'350'15,"0"0"-237"-15,0 0 25 16,-230 179 103-16,157-41-31 16,10 53-97-16,24 42-74 15,17-16 42-15,22-44-46 16,0-51-10-16,0-30-25 16,26 9 0-16,9 4-6 0,9 0-6 15,12-21-139 1,39-43-102-16,-12-18-291 0,-11-23-96 15</inkml:trace>
  <inkml:trace contextRef="#ctx0" brushRef="#br0" timeOffset="1292">2268 321 2109 0,'0'0'386'16,"0"0"-258"-16,0 0-43 16,3 208 157-16,-3-101-87 0,0 4-47 15,0 1-45-15,0-7-42 16,0-11-4-16,0-15-4 16,4-13-6-16,-4-16-7 15,5-16 0-15,-5-17-21 16,0-10 20-16,0-7-28 15,0-7-8-15,-5-31-2 16,-5-18-53-16,3-14 41 16,-1-14-31-16,4-14 4 15,-3-11 50-15,4-6-35 16,3-6 20-16,0 6 28 16,0 13-10-16,19 21 23 15,19 27-8-15,13 26 10 0,15 20 24 16,12 8-23-1,5 20 17-15,12 23 38 0,-1 6-38 16,-2 10 8-16,-4-1 42 16,-19 2-30-16,-22-1 19 15,-25 0-56-15,-22-4 8 16,-12-1 31-16,-42-2-30 16,-18-5 5-16,-13-5-15 15,-1-10 6-15,5-8 11 16,8-11-17-16,19-4 0 15,17-9 12-15,18 0-11 16,16 0-1-16,3 0-14 16,18 0 5-16,33 7-10 0,15 3 1 15,13 6-25 1,13 10 8-16,6 9 15 0,5 7 19 16,-2 7-23-16,-6 6 24 15,-14 4 8-15,-20 0-8 16,-20 1 0-16,-31 3 6 15,-10-5 5-15,-20 1 44 16,-43-8-19-16,-18-4 9 16,-14-12 18-16,-6-11-27 15,-4-11 24-15,2-13-37 16,11 0-22-16,13-16 10 16,13-19-11-16,22-16-96 15,37-38-105-15,7 12-337 16,0-2-409-16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00:27.62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335 551 1247 0,'0'0'284'0,"0"0"-109"16,0 0 2-16,0 0 47 0,0 0 14 15,0 0-5-15,-58-93-121 16,58 114-54-16,0 37 12 15,0 33 79-15,4 30-41 16,3 15-44-16,-4 12-29 16,-3 0 26-16,0-7-34 15,0-14-10-15,0-12-17 16,0-16 9-16,-3-19 11 16,3-26-20-16,0-15-36 15,0-19-51-15,10-20-198 16,17-22-205-16,-14-18-100 0</inkml:trace>
  <inkml:trace contextRef="#ctx0" brushRef="#br0" timeOffset="322">0 444 1733 0,'0'0'285'0,"0"0"-157"15,0 0 16-15,0 0 25 16,0 0-14-16,228-131-28 16,-128 112-77-16,2 10-11 15,4 6 22-15,-4 3-11 16,-4 0 32-16,-4 26-64 0,-12 16-16 16,-21 11 35-1,-17 7-36-15,-29 9 15 0,-15 3-16 16,-26 3 0-16,-36 0 15 15,-18-3-15-15,-11-6 0 16,0-7-1-16,3-14-3 16,18-14-32-16,16-15-75 15,20-16-67-15,17-7-67 16,12-18-372-16</inkml:trace>
  <inkml:trace contextRef="#ctx0" brushRef="#br0" timeOffset="630">1884 55 859 0,'0'0'1488'16,"0"0"-1293"-16,0 0-163 15,-152 272 105-15,93-141 102 16,5 20-89-16,10 11-17 16,22-16-82-16,6 15-13 15,16-9 26-15,0-7-55 16,12-21 4-16,24-15-13 16,11-22-12-16,9-18 3 15,10-25-121-15,7-25-109 0,35-21-130 16,-20-35-276-16,-7-13-1159 15</inkml:trace>
  <inkml:trace contextRef="#ctx0" brushRef="#br0" timeOffset="887">2764 383 2099 0,'0'0'324'0,"0"0"-213"16,3 200 92-16,-3-92 43 0,0 11-74 16,0-7-80-1,0-4-61-15,0-9 2 0,0-15-31 16,15-12-4-16,-1-19-7 16,1-16-126-16,-8-18-89 15,5-19-91-15,-6 0 53 16,-6-62-112-16,4-1-202 15,-4 1-367-15</inkml:trace>
  <inkml:trace contextRef="#ctx0" brushRef="#br0" timeOffset="1354">2742 368 1124 0,'0'0'409'16,"0"0"-180"-16,0 0-20 15,0 0 26-15,0 0-42 16,0 0 4-16,199-129-109 0,-118 142-36 15,-1 20 36-15,-4 3-35 16,-7 7 8-16,-13-1-25 16,-20 7-14-16,-21-2 23 15,-15 2-45-15,0 0 1 16,-29-7 37-16,-18-3-37 16,-12-8-1-16,1-8 0 15,7-7 0-15,11-9 22 16,11-4-22-16,17-3 0 15,12 0-13-15,0 0-14 16,12 0-24-16,30 0 26 16,11 7-8-16,8 9 32 15,5 7-47-15,3 5 25 0,0 16 22 16,1 2 1-16,-4 6 0 16,-12-2 18-16,-14 1 12 15,-21-4 39-15,-19-1-36 16,0 1 13-16,-53-9-3 15,-16 1 10-15,-21-9 23 16,-13-4-32-16,-10-10-8 16,1-8-7-16,9-8-17 15,15 0-9-15,24-12-3 16,20-19-25-16,25-8-45 16,26-31-194-16,40 7-355 15,13 9-1618-15</inkml:trace>
  <inkml:trace contextRef="#ctx0" brushRef="#br0" timeOffset="1794">4477 1230 2536 0,'0'0'345'16,"0"0"-259"-16,0 0-56 16,0 0 3-16,0 0 84 0,-15-219-54 15,11 153-62-15,1-6 19 16,3-11-20-16,0-7 0 16,0-10 12-1,7-8-11-15,15-8 3 0,6 6-4 16,13 11 0-16,10 19-3 15,8 28 3-15,14 27-8 16,3 20 8-16,8 5 14 16,-1 30 16-16,2 27-6 15,-9 15 23-15,-3 19 40 16,-7 11-64-16,-11 8 11 16,-7 4 7-16,-13-4-13 15,-6-11 25-15,-10-10-31 16,-8-14-10-16,-7-16-3 15,-4-8-9-15,0-13-13 0,-9-9-86 16,-1-14-113-16,3-11-319 16,7-4-560-16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00:30.67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6621 682 1625 0,'0'0'279'15,"0"0"-121"-15,0 0 16 16,0 0 83-16,0 0-12 16,0 0-125-16,0 0-67 0,-95 53-20 15,41 31 23-15,-15 56 57 16,-12 46-65-16,15-2-21 16,15-18 41-16,22-16-35 15,19-43 1-15,2 14-34 16,8 4 0-16,0-16 23 15,12-25-23-15,26-15-24 16,18-22-30-16,14-23-69 16,34-24-189-16,-9-21-381 15,-17-18-1327-15</inkml:trace>
  <inkml:trace contextRef="#ctx0" brushRef="#br0" timeOffset="548">7561 906 2208 0,'0'0'295'0,"0"0"-294"15,0 0-1-15,-18 207 136 16,-14-103 71-16,-9 18-38 0,-3 6-124 16,2-4-29-16,1-9 59 15,4-11-43-15,5-11-6 16,7-14-26-16,9-17 0 16,3-20 7-16,8-19-7 15,5-18-24-15,0-5 17 16,0-15-17-16,15-38-18 15,17-14-14-15,5-20 6 16,4-14-1-16,3-10-43 16,-2-14 13-16,2-9 42 15,-3-10-25-15,6-1 31 16,-3 14 14-16,7 17 19 16,3 32 28-16,2 31 5 15,-2 34 9-15,0 17 47 16,2 33 44-16,-5 33-16 0,-1 23-44 15,-2 12-8-15,-4 12 38 16,-7-2-58-16,-2-7-5 16,-1-8-17-16,-5-11-17 15,-4-16 0-15,-3-6-6 16,-3-13-71-16,-6-15-68 16,-13-12-230-16,0-9-369 15,0-12-893-15</inkml:trace>
  <inkml:trace contextRef="#ctx0" brushRef="#br0" timeOffset="737">7379 1587 2586 0,'0'0'325'0,"0"0"-258"16,0 0-67-16,238-12 0 15,-123-8-4-15,10-3 4 16,53-16-156-16,-31 2-415 16,-30 4-1541-16</inkml:trace>
  <inkml:trace contextRef="#ctx0" brushRef="#br0" timeOffset="1223">8849 695 1964 0,'0'0'397'0,"0"0"-321"0,0 0-19 15,0 0 157 1,0 0 32-16,-7 174-108 0,3-79-78 16,4 17 19-16,0 7 13 15,0-2-72-15,0-6 3 16,26-8-23-16,9-12 7 15,13-15 5-15,11-17-12 16,7-20 0-16,-2-20-1 16,5-19-3-16,-3 0-10 15,0-42-11-15,-6-20 22 16,-6-20-18-16,-4-20 21 16,-12-16 0-16,-10-14 11 15,-18-5-3-15,-10-1-9 16,0 13 1-16,0 21-33 15,-21 22-24-15,-1 32-187 0,8 27-533 16,6 20-1312-16</inkml:trace>
  <inkml:trace contextRef="#ctx0" brushRef="#br0" timeOffset="1936">9939 808 2368 0,'0'0'257'0,"0"0"-156"16,0 196 71-16,0-97 4 0,4 9-47 16,3-1-81-16,-1-2-21 15,3-9-27-15,-2-11 0 16,-4-13-1-16,-3-12-8 15,0-18-42-15,0-16-24 16,0-20-5-16,0-6 60 16,-10-9-69-16,-5-37 0 15,4-13 59-15,0-16-24 16,4-17 24-16,0-6 3 16,2-11 9-16,2-7 12 15,3-1 6-15,0 6 0 16,0 5 4-16,0 22-4 15,3 22 0-15,24 25 0 16,9 22 2-16,8 15 20 0,6 0-20 16,4 35 7-16,6 7 34 15,2 7-33-15,-8 7 20 16,-3 7 26-16,-10 3-25 16,-16-6 29-16,-15 3-60 15,-10-7 0-15,-3-6 32 16,-33-11-23-16,-8-6-3 15,-3-13-3-15,3-8 3 16,12-8 12-16,5-4-18 16,13 0 0-16,14 0 25 15,0 0-25-15,7 0-14 0,34 0 4 16,9 17 10 0,9 16 2-16,2 9-2 0,9 14 0 15,6 6 34-15,-2 7 32 16,-6-3 33-16,-9-5-80 15,-22 0-5-15,-23-13 48 16,-14-2-38-16,-14-9-12 16,-38-7 11-16,-24-13-2 15,-9-5 3-15,-10-12-17 16,1 0-7-16,8 0 0 16,1-19-47-16,16-16-47 15,14-30-66-15,15 6-366 16,21-3-478-16</inkml:trace>
  <inkml:trace contextRef="#ctx0" brushRef="#br0" timeOffset="2297">11032 246 1553 0,'0'0'313'0,"0"0"-162"0,0 0 100 16,0 0 110-1,0 0-181-15,0 0-68 16,0 0-86-16,-228 53 23 0,162-2 50 15,3 12-39-15,19 0-3 16,15-2-29-16,23-1-17 16,6-4 19-16,10-4-30 15,37-10 0-15,19-1 6 16,19-15-6-16,9-7-72 16,48-19-78-16,-28 0-204 15,-20 0-399-15</inkml:trace>
  <inkml:trace contextRef="#ctx0" brushRef="#br0" timeOffset="2588">11524 95 1952 0,'0'0'355'0,"0"0"-272"16,0 0 93-16,132 168 139 16,-78-74-71-16,12 21-66 15,15 46-63-15,21 49-46 16,15 43 59-16,-8 9-38 16,-26-16-47-16,-39-29 0 15,-40-27-42-15,-4-5-2 0,-39-28-19 16,-14-33-100-1,-45 1-34-15,15-40-415 0,-5-16-462 16</inkml:trace>
  <inkml:trace contextRef="#ctx0" brushRef="#br0" timeOffset="3882">12867 0 1765 0,'0'0'370'0,"0"0"-191"0,0 0-40 16,0 0 91-16,0 0 55 16,0 0-148-16,0 0-83 15,-37 0-18-15,55 42-16 16,26 27 52-16,22 25-22 16,21 29-9-16,29 39 41 15,23 40-67-15,12 41 21 16,-21 7-3-16,-39-17-1 15,-50-30-7-15,-41-28-24 16,-12-32 6-16,-39-22-7 16,-6-25-33-16,-79 21-91 15,16-15-248-15,-8-9-724 0</inkml:trace>
  <inkml:trace contextRef="#ctx0" brushRef="#br0" timeOffset="5337">0 3448 77 0,'0'0'1517'16,"0"0"-1283"-16,0 0-183 15,0 0 38-15,0 0 115 16,0 0-20-16,237 0-17 16,-146 0-58-16,15 0-38 15,11 0 67-15,13 0-28 0,12 0-26 16,38 0-15-16,38 0 0 15,46 0 21-15,16 0-80 16,-7 0-4-16,-18 0 20 16,-32-6-25-16,-4-4 13 15,-15-1-14-15,-4 3 0 16,-6 2 16-16,2-5-16 16,1 1 0-16,1 3 0 15,4 1 10-15,0 3-10 16,-1-4-6-16,-1-1 6 15,4 6 4-15,-8-7 2 16,-23 1-6-16,-34-1 1 16,-28 2-1-16,-1 0 13 0,17 2-5 15,24-6-2-15,19 5 10 16,-2-1-14-16,1 1-4 16,-5 1 2-16,-5 4 0 15,2-4 14-15,-7 0-14 16,-6-3 0-16,-2 2-1 15,-4 1 4-15,-3-3-4 16,3 2 1-16,-4-1 0 16,1 0 6-16,-4 1-6 15,4-1 0-15,-4-1 7 16,-4 4 4-16,4-6-10 16,0 1-1-16,0-3 0 15,-4 3 6-15,4-5-6 0,-8 0 0 16,1 2 9-16,-4-4-8 15,-4 3-2-15,-3 0-11 16,-7 2 12-16,-1 2 6 16,-4-1-6-16,5 3 0 15,7-3-3-15,3 6 12 16,7-8-18-16,5 6 7 16,3-1 2-16,-5 1 2 15,-5-1-2-15,-1 4 0 16,-7-5 1-16,-4 6 5 15,0-1-12-15,-1-1 6 16,5 2 0-16,-1-6 9 16,6 5-9-16,-5-3 0 15,-9 3 1-15,-1-4-1 16,-13 3 0-16,-6 4-2 0,-8-3 2 16,-8 3 6-16,-9 0-6 15,-9 0-1-15,-17 0-30 16,-15 0-44-16,-22-9-93 15,0-9-340-15,-18 3-387 0</inkml:trace>
  <inkml:trace contextRef="#ctx0" brushRef="#br0" timeOffset="5908">3602 4244 1785 0,'0'0'387'0,"0"0"-318"16,0 0-39-16,0 0 128 15,26 284 52-15,-23-143-10 16,-3 13-79-16,3 7-33 0,2-30-22 15,6 11-5 1,0-21-7-16,0-23-54 0,-1-18 9 16,2-25-9-16,-6-22-60 15,6-23-62-15,2-10-175 16,8-63-70-16,-4-9-215 16,-6-6-891-16</inkml:trace>
  <inkml:trace contextRef="#ctx0" brushRef="#br0" timeOffset="6193">3628 4184 1750 0,'0'0'373'16,"0"0"-222"-16,0 0 13 16,0 0 22-16,0 0-37 0,0 0 18 15,214-53-83-15,-119 53 1 16,12 3-20-16,-3 23-20 15,-4 9 30-15,-13 9-59 16,-22 8-4-16,-24 6 36 16,-26 13-47-16,-15 3 16 15,-44 8-17-15,-40 2 1 16,-18-6-9-16,-11-14-1 16,0-13-19-16,15-18 0 15,21-24-64-15,30-23-108 16,20-28-165-16,24-12-411 0</inkml:trace>
  <inkml:trace contextRef="#ctx0" brushRef="#br0" timeOffset="6463">5138 3898 2340 0,'0'0'365'0,"0"0"-326"16,0 0-16-16,-198 211 75 15,119-74 99-15,2 50-45 16,11 42-98-16,26 18 3 0,30-44-8 16,10-46-30-1,0-58 22-15,20-14-41 0,21 1-9 16,18-5-36-16,61-18-148 15,-12-30-190-15,-8-33-465 0</inkml:trace>
  <inkml:trace contextRef="#ctx0" brushRef="#br0" timeOffset="6869">5615 5567 2034 0,'0'0'621'0,"0"0"-621"16,0 0-140-16,0 0 140 16,0 0 50-16,110-226-45 15,-71 142-4-15,5-12-2 16,0-9 0-16,0-7 0 15,-4-9 1-15,-4-1 0 16,1 4 46-16,-2 15 6 16,-1 13 40-16,-2 30 4 15,-3 25 13-15,5 25-18 16,1 10-36-16,-1 29 49 16,2 41 24-16,-2 18-81 0,-9 21 4 15,-3 9-11-15,-3 3-4 16,6 1 14-16,0-11-50 15,11-6 10-15,8-16-10 16,3-16-115-16,1-22-134 16,-15-18-377-16,-16-24-369 0</inkml:trace>
  <inkml:trace contextRef="#ctx0" brushRef="#br0" timeOffset="7069">5852 5047 2700 0,'0'0'386'0,"0"0"-344"16,0 0-36-16,201 0 4 16,-93 0-11-16,9 0 1 15,43-26-184-15,-28 2-426 16,-27-2-1592-16</inkml:trace>
  <inkml:trace contextRef="#ctx0" brushRef="#br0" timeOffset="7486">7135 4272 2550 0,'0'0'460'16,"0"0"-445"-16,0 0 9 15,0 174 19-15,0-85 85 16,0 12-53-16,0 7-34 16,0 1-15-16,7-1 2 15,8-6 1-15,11-7-17 16,6-10-14-16,12-6 2 15,12-14-3-15,4-11-7 16,18-19-20-16,2-18-11 16,4-17 1-16,-1-5-14 15,5-42-6-15,-8-23-4 0,-8-18 43 16,-9-18-2-16,-12-15 23 16,-18-17 0-16,-19-6 41 15,-14 1-2-15,0 3 7 16,-14 26-22-16,-23 26-18 15,-3 29-6-15,11 24-13 16,14 35-189-16,11 0-467 16,4 0-843-16</inkml:trace>
  <inkml:trace contextRef="#ctx0" brushRef="#br0" timeOffset="8237">8947 4236 2640 0,'0'0'476'16,"0"0"-437"-16,0 0-31 15,0 0 29-15,0 0 92 16,-7 227-45-16,7-124-21 15,0 10-62-15,0-2 26 16,3-3 0-16,9-9-4 16,-5-10-16-16,3-9 2 0,-5-22-9 15,-2-13 0 1,-3-18-52-16,0-20 15 0,0-7-8 16,0-14 7-16,0-32-10 15,0-20-29-15,-11-16 27 16,4-13 16-16,-3-10-23 15,1-10 19-15,2-5-2 16,4-9-9-16,3 5 26 16,0 6-4-16,0 15 27 15,22 26-1-15,14 26 1 16,14 28-6-16,10 23-12 16,2 0 18-16,6 34 55 15,-6 15-20-15,-8 14-11 0,-10 2 37 16,-18 3-45-1,-14 2 4-15,-12-5-7 0,0-6-13 16,-38-5 42 0,-9-6-42-16,-7-10 0 0,0-7 9 15,10-9 0-15,10-7-15 16,17-6 6-16,17-7-39 16,0-2-8-16,17 8-33 15,27-2 32-15,3 8-6 16,9 5-27-16,-8 9 53 15,-1 9 10-15,-8 10 18 16,-2 6 7-16,-1-4-1 16,-6 3 64-16,-8-6 28 15,-9-3-71-15,-13-4 11 0,0-6 4 16,-16-4-15-16,-28-2 24 16,-16-11-50-16,-6-3 0 15,2-7 11-15,-10-2-3 16,9-4 0-16,3 0-9 15,8 0-17-15,13-13 5 16,23-32-169-16,11 1-177 16,7-1-488-16</inkml:trace>
  <inkml:trace contextRef="#ctx0" brushRef="#br0" timeOffset="8595">9983 3852 1837 0,'0'0'361'0,"0"0"-237"16,0 0-29-16,0 0 149 15,0 0-6-15,0 0-136 16,0 0-51-16,-194-13-2 16,133 59 14-16,5 14 38 15,5 6-76-15,11 1-25 0,15 3 46 16,14-8-45 0,11-4 13-16,7-8-3 0,40-7-10 15,13-11 23-15,12-5-24 16,11-18-67-16,5-9-63 15,29 0-225-15,-22-26-414 16,-19-3-1184-16</inkml:trace>
  <inkml:trace contextRef="#ctx0" brushRef="#br0" timeOffset="8881">10450 3695 2426 0,'0'0'485'0,"0"0"-428"16,0 0 25-16,0 0 120 15,0 0-43-15,152 173-80 16,-101-88 17-16,12 11-13 16,3 12-23-16,6 7 16 15,5 13-59-15,-1 7 31 16,-14 6-48-16,-14 3 0 15,-23 10 33-15,-22-3-33 16,-3 0-13-16,-32-6-23 16,-30-18-107-16,-52-2-74 15,16-36-365-15,3-34-621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01:35.7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76 0 1901 0,'0'0'374'15,"0"0"-208"-15,0 0-22 16,0 0 17-16,0 0 6 16,0 0-34-16,0 0-123 15,44 0 5-15,22 5 54 16,10 0-61-16,7 6-8 16,30-1-59-16,-25-1-308 15,-18-2-503-15</inkml:trace>
  <inkml:trace contextRef="#ctx0" brushRef="#br0" timeOffset="208">0 609 2264 0,'0'0'598'0,"0"0"-540"15,0 0-28-15,0 0 70 16,0 0-35-16,0 0 3 16,254 29-68-16,-78-29-51 15,-24-24-216-15,-13-5-465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01:36.4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127 443 2271 0,'0'0'498'0,"0"0"-454"0,0 0-20 16,0 0 196-16,0 0-70 15,0 194-93-15,0-100 6 16,-4 8-56-16,-4-2 12 16,1-6-19-16,0-5 6 15,-1-22 8-15,1-4-14 16,0-19 0-16,4-18-11 16,-1-9 11-16,-1-17-7 15,-1 0-2-15,-1-19-9 16,-2-39 8-16,-1-10-16 15,3-20 16-15,-4-14-10 16,4-13 20-16,0-10-9 16,7 0-15-16,0 8 23 15,0 12-20-15,32 18 9 16,16 25-8-16,14 20 19 0,7 19-7 16,4 20-1-16,3 3 8 15,0 7 1-15,-10 30-18 16,-11 8 18-16,-15 6 0 15,-18 7 1-15,-22 3 13 16,0 2 14-16,-54 2-10 16,-24 3-16-16,-17-7 22 15,-6-13-24-15,3-13-1 16,13-17-19-16,24-18-56 16,46-15-149-16,15-26-351 15,4-4-460-15</inkml:trace>
  <inkml:trace contextRef="#ctx0" brushRef="#br0" timeOffset="243">1290 72 662 0,'0'0'1625'16,"0"0"-1380"-16,0 0-92 15,-198 252 80-15,136-126 30 16,4 12-134-16,14 5-81 16,12 1 12-16,17-4-59 15,15-19 5-15,0-11-6 0,22-28-81 16,47-14-78-16,-3-27-372 16,0-24-193-16</inkml:trace>
  <inkml:trace contextRef="#ctx0" brushRef="#br0" timeOffset="903">1786 411 1896 0,'0'0'366'0,"0"0"-171"16,3 184 18-16,-3-86 72 15,-7 5-68-15,-8 0-131 16,8-11-56-16,2-10 1 0,5-23-31 16,0-17 16-16,0-14-16 15,0-19-7-15,0-9-12 16,0 0 5-16,0-29-22 16,-3-28-9-16,-4-11 11 15,7-21 22-15,-3-9-21 16,3-7 31-16,0-6-13 15,0 5 0-15,0 11 14 16,25 20 0-16,7 17 1 16,12 21-12-16,7 23 12 15,8 11 0-15,4 3 14 16,-6 7 0-16,-3 19-8 16,-13 7 0-16,-16 3-6 0,-9 2 60 15,-16 2-54-15,0 2 3 16,-22-1 42-16,-19-3-50 15,5-10 11-15,-4-12-12 16,11-2 1-16,7-11 11 16,10 2-12-16,12-5-14 15,0 0 13-15,12 0-58 16,32 0 25-16,10 0-1 16,9 9-32-16,9 15 42 15,1 10-28-15,7 4 53 16,-4 8 27-16,-10 3-15 15,-19 7 34-15,-28-2 4 16,-19 1-19-16,-10 0 62 0,-50 1-54 16,-16-10-1-1,-15-6 48-15,-7-14-45 0,0-8 11 16,6-16-26-16,8-2-19 16,18 0 23-16,12-17-30 15,22-9-43-15,32-20-68 16,0 0-205-16,32 6-575 0</inkml:trace>
  <inkml:trace contextRef="#ctx0" brushRef="#br0" timeOffset="1293">3076 1221 565 0,'0'0'1899'16,"0"0"-1686"-16,0 0-172 15,0 0 95-15,0 0 53 16,-95-187-100-16,84 124-36 16,11-2-53-16,0-14 5 15,0-3-5-15,25-3 0 16,16 0 5-16,9 6-5 15,9 10 0-15,11 20-6 16,-1 13 6-16,1 26-1 16,-1 10-15-16,-12 16 16 15,-6 42 28-15,-10 10-13 0,-9 15 8 16,-14 9 56-16,-6 4-27 16,-5-4-14-16,-4-10-26 15,-3-10-12-15,0-13 0 16,4-12-21-16,11-15-169 15,-5-9-177-15,2-15-542 0</inkml:trace>
  <inkml:trace contextRef="#ctx0" brushRef="#br0" timeOffset="1660">4067 1328 2295 0,'0'0'372'0,"0"0"-292"16,0 0 138-16,0 0-13 15,0 0-124-15,0 0-43 16,92-219-23-16,-60 144 3 16,5-4-18-16,0-10 0 15,-5-5 21-15,5-2-21 16,-8 4 0-16,0 13 9 15,-7 17-3-15,0 25 45 16,3 18-37-16,1 19 5 0,7 5 32 16,0 43-37-1,-1 14 17-15,-2 17-2 0,-4 6-17 16,-1 7 31-16,-3-3-43 16,0-3 0-16,0-4-1 15,-2-10-55-15,-5-20-112 16,-3-8-172-16,-8-16-505 15,-4-18-1235-15</inkml:trace>
  <inkml:trace contextRef="#ctx0" brushRef="#br0" timeOffset="1837">4235 978 2433 0,'0'0'546'15,"0"0"-446"-15,0 0-21 0,0 0-7 16,201-45-6-16,-122 31-66 16,38-13-124-16,-22 8-340 15,-17-1-239-15</inkml:trace>
  <inkml:trace contextRef="#ctx0" brushRef="#br0" timeOffset="2068">4874 0 2322 0,'0'0'470'0,"0"0"-358"16,0 0 93-16,0 0 13 16,247 224-85-16,-174-128-3 15,-1 11-97-15,-6 7-15 16,-10 8 6-16,-20 4-24 15,-18 4-21-15,-18 1-72 16,-40 17-78-16,-30-30-209 16,-6-24-586-16</inkml:trace>
  <inkml:trace contextRef="#ctx0" brushRef="#br0" timeOffset="2711">79 1805 1748 0,'0'0'358'0,"0"0"-198"16,0 0 116-16,0 0 7 15,0 0-90-15,0 0-81 16,0 0-24-16,120-3 33 16,-47-4-70-16,18 0 5 15,23-3-10-15,43 5-11 16,71-2 11-16,87 0-25 15,45 0 20-15,34 1 24 0,7-4-64 16,-26 4 15-16,1-1-16 16,-19-1 0-16,-24 8 23 15,-24 0-23-15,-21 0 0 16,-29 0 16-16,-55 0-15 16,-51 0-2-16,-47 0-4 15,-21-4 5-15,-13-6-20 16,-7 2 2-16,-18-8-69 47,-28-4 23-32,-19-18-79-15,-4-3-333 0,-24 2-697 0</inkml:trace>
  <inkml:trace contextRef="#ctx0" brushRef="#br0" timeOffset="4875">2019 2737 1620 0,'0'0'316'0,"0"0"-202"16,0 0-17-16,0 0 120 15,0 0 27-15,0 0-75 16,-47-196-47-16,28 159-17 16,-6 6 20-16,-9 10-63 15,-8 7 14-15,-11 8-20 16,-8 6-37-16,-5 13 27 15,-3 33-22-15,3 15-10 0,3 21 20 16,16 14-34-16,15-1 9 16,22 8-9-16,10-9 0 15,3-5 13-15,41-17-13 16,14-14 0-16,11-21-1 16,11-14-24-16,1-23-20 15,-2 0-11-15,-6-50 19 16,-7-11 31-16,-15-18-18 15,-14-10 24-15,-15-12 17 16,-19-1-10-16,-3-3 44 16,-3 14-27-16,-26 19 4 15,-5 18 25-15,6 26-53 0,9 28-18 16,12 0-78-16,7 44-360 16,4 15-207-16,24 3-1440 0</inkml:trace>
  <inkml:trace contextRef="#ctx0" brushRef="#br0" timeOffset="5059">2613 3157 2212 0,'0'0'579'15,"0"0"-391"-15,0 0-16 16,0 0-107-16,0 0-65 15,0 0-23-15,0 0-289 0,-7-102-429 16,36 83-890-16</inkml:trace>
  <inkml:trace contextRef="#ctx0" brushRef="#br0" timeOffset="5598">3259 2319 2039 0,'0'0'667'0,"0"0"-509"15,0 0 42-15,0 0 0 16,0 0-75-16,0 0-18 0,0 0-95 16,-176-104-11-1,157 114 13-15,2 22-14 0,9 18-9 16,8-4 8-16,0 12 1 15,0 0-11-15,22 0 11 16,12-2-12-16,-2-5 0 16,8 3 0-16,4-12 3 15,-1-5-3-15,4 2 12 16,2-6 0-16,2-2 0 16,-4 3 0-16,-3-5-10 15,-8 1 16-15,-8-4-7 16,-9 7 1-16,-12-10 0 0,-7 14 12 15,-7-8-12 1,-34 0 0-16,-9 8 15 0,-8-15-15 16,-8-2 7-16,4-10 4 15,8-10-10-15,3 0 37 16,14-16-38-16,8-33 0 16,19-18 3-16,10-8-3 15,0-16-1-15,39-1-8 16,11 0 9-16,6 10 8 15,-2 9-8-15,-10 14 0 16,-12 9 10-16,-10 19-1 16,-10 11 9-16,-12 3-18 15,0 3-18-15,-12 2-96 16,-13-2-827-16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08:09.91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41 1062 1542 0,'0'0'589'16,"0"0"-382"-16,0 0-87 16,0 0 38-16,0 0 81 15,0 0-100-15,0 0-62 16,15-2 12-16,29 2-44 16,7 9 7-16,6-6-8 15,13-3-25-15,2 0 24 16,6 0-37-16,-2 0-12 15,-3 0 0-15,-4 0-172 16,-15-3-385-16,-23 3-385 0</inkml:trace>
  <inkml:trace contextRef="#ctx0" brushRef="#br0" timeOffset="228">0 1647 2514 0,'0'0'371'16,"0"0"-265"-16,0 0-77 16,0 0 75-16,0 0 30 15,0 0-19-15,198 0-115 16,-118 0-11-16,55 0-16 0,-18 0-281 15,-16 0-546-15</inkml:trace>
  <inkml:trace contextRef="#ctx0" brushRef="#br0" timeOffset="849">2804 19 1965 0,'0'0'339'0,"0"0"-185"16,0 0-1-16,0 0 120 15,0 0-74-15,-204-19-93 16,150 38-11-16,-4 21-56 0,-5 12 10 16,4 17-1-1,9 10-24-15,11 7 0 0,5 3-15 16,20-3-2-16,14 1 7 16,0-10-13-16,14-5-2 15,30-14-6-15,10-13-5 16,12-17-4-16,3-19-35 15,1-9-5-15,-5-9 41 16,-2-35-20-16,-16-15 23 16,-11-13 6-16,-11-14 6 15,-9-10 21-15,-13 0-2 16,-3 0 17-16,0 10 7 0,-19 18-37 16,-6 17 8-16,0 23-14 15,6 14-24-15,12 14-41 16,7 14-264-16,10 14-460 15,16 12-681-15</inkml:trace>
  <inkml:trace contextRef="#ctx0" brushRef="#br0" timeOffset="1024">3214 856 766 0,'0'0'1819'15,"0"0"-1506"-15,0 0-155 16,0 0 1-16,0 0-138 0,0 0-21 16,0 0-275-16,-16-27-464 15,38 5-610-15</inkml:trace>
  <inkml:trace contextRef="#ctx0" brushRef="#br0" timeOffset="1332">3694 39 2050 0,'0'0'374'16,"0"0"-122"-16,0 0 22 16,0 0-72-16,223-36-89 15,-179 39-19-15,-8 33-39 0,-18 10-11 16,-18 16 11-1,-7 17-20-15,-48 14-2 0,-15 5-15 16,-6 2-18-16,0-4 38 16,14-20-38-16,14-12 0 15,23-13 4-15,21-15-4 16,4-23-19-16,26-6-32 16,28-7-38-16,27 0-35 15,49-17-114-15,-16-5-327 16,-16 3-3-16</inkml:trace>
  <inkml:trace contextRef="#ctx0" brushRef="#br0" timeOffset="1734">2053 1398 2442 0,'0'0'330'16,"0"0"-188"-16,0 0-130 0,0 0 148 15,0 0 17-15,0 0-47 16,0 0-54-16,197 16-37 15,-88-16 15-15,20-10 17 16,45 0-43-16,-6 0 17 16,8 4-9-16,-2-2-24 15,-24 6 14-15,14 2-26 16,-11 0 0-16,-15 0 1 16,-14 0-1-16,-25 0-25 15,-22 0-17-15,-23 0-33 16,-17 0-11-16,-24-3-107 15,-16 3-147-15,-32 0-402 16,-18 0-1393-16</inkml:trace>
  <inkml:trace contextRef="#ctx0" brushRef="#br0" timeOffset="2178">2302 2070 2228 0,'0'0'353'16,"0"0"-256"-16,0 0-31 15,0 0 144-15,0 0 4 16,-205 7-124-16,146 32-60 0,2 17 21 15,3 12-21 1,-2 5 1-16,12 9 1 0,15-6-20 16,15-1 12-16,14-10-24 15,0-7 0-15,26-14-12 16,21-15-9-16,14-15-23 16,12-14-11-16,5-7-23 15,1-45 45-15,-6-11-25 16,-14-5 38-16,-20-11 20 15,-20 0 23-15,-19 4 41 16,0 10-14-16,-22 2-16 16,-22 17 47-16,-7 6-60 0,0 21-20 15,7 12-1 1,12 7-12-16,24 7-112 0,8 29-234 16,0 0-506-16</inkml:trace>
  <inkml:trace contextRef="#ctx0" brushRef="#br0" timeOffset="2369">2622 2772 2550 0,'0'0'580'0,"0"0"-481"0,0 0-78 16,0 0-16-16,0 0-5 15,0 0-162-15,8-49-568 0,28 19-346 16</inkml:trace>
  <inkml:trace contextRef="#ctx0" brushRef="#br0" timeOffset="2885">3442 1984 2529 0,'0'0'374'16,"0"0"-252"-16,0 0-88 15,0 0 81-15,0 0 57 16,-215-73-107-16,175 73-44 0,11 5 0 16,7 21-21-1,15 14-1-15,7 5-5 0,0 5 6 16,19 1-9-16,16 2 9 15,9 0-9-15,7-5 8 16,5 6-29-16,-6-5 30 16,1-7-1-16,-3 5 1 15,-5-6-1-15,-10 3 1 16,-11-1 0-16,-14-4 13 16,-8-3-13-16,0 0 16 15,-34 0-15-15,-17-6 0 16,-6-7 18-16,-12-3-19 0,3-4 0 15,0-16 3 1,15 0 7-16,10-7-17 0,16-32 7 16,22-16-26-16,3-13 25 15,10-18-33-15,37-10-6 16,9-6 32-16,1-1-14 16,-2 17 15-16,-6 9-1 15,-10 14 8-15,-6 18 23 16,-16 13-23-16,-2 13 0 15,-8 5 18-15,-2 7-18 16,-1 7-21-16,9-13-147 16,2 3-482-16,1-4-1022 0</inkml:trace>
  <inkml:trace contextRef="#ctx0" brushRef="#br0" timeOffset="3159">5123 1105 2713 0,'0'0'293'0,"0"0"-287"16,0 0 4-16,193 0-4 0,-134 0-6 16,-5 0-31-1,-3 18-265-15,-14 3-307 0,-18 2-748 0</inkml:trace>
  <inkml:trace contextRef="#ctx0" brushRef="#br0" timeOffset="3314">4956 1535 2569 0,'0'0'528'0,"0"0"-501"16,0 0-27-16,189-3-6 0,-44-19-6 16,-16 5-263-1,-16-3-826-15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08:13.9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303 106 1947 0,'0'0'251'16,"0"0"-151"-16,0 0 8 16,0 0 86-16,0 0 88 15,0 0-137-15,0 0-72 16,-129-30-13-16,94 82-33 16,-9 14 6-16,6 16-12 15,10-7-12-15,6 11 19 16,15-14-28-16,7-4 0 15,0-8-1-15,22-11 1 16,17-16-14-16,13-14-23 16,6-15-1-16,-4-4 38 0,2-13-37 15,-12-33 28-15,-5-9 7 16,-14-11 4-16,-13-13 4 16,-12-5 21-16,0-3 7 15,-19-1 44-15,-16 9-49 16,-9 10-1-16,3 23 20 15,9 20-33-15,7 22-15 16,13 4-62-16,12 69-116 16,18 0-389-16,15 3-418 0</inkml:trace>
  <inkml:trace contextRef="#ctx0" brushRef="#br0" timeOffset="162">802 883 2492 0,'0'0'477'16,"0"0"-422"-16,0 0-10 15,0 0 31-15,0 0-76 16,0 0-122-16,0 0-565 16,-16-69-807-16</inkml:trace>
  <inkml:trace contextRef="#ctx0" brushRef="#br0" timeOffset="477">1120 151 2049 0,'0'0'352'0,"0"0"-186"0,0 0 21 15,0 0 25-15,203-65-90 16,-148 65-56-16,-4 0-22 15,-7 17-35-15,-12 25 9 16,-13 10 15-16,-19 17-21 16,0 13 10-16,-37 10-8 15,-14 6-14-15,-10-1 31 16,2-3-19-16,11-20 9 16,20-6 18-16,12-13-33 15,16-19-6-15,4-7-3 16,36-12-7-16,15-10-11 15,14-7-129-15,41 0-172 0,-15-27-350 16,-19 1-664-16</inkml:trace>
  <inkml:trace contextRef="#ctx0" brushRef="#br0" timeOffset="1002">1823 238 2288 0,'0'0'294'0,"0"0"-294"16,0 0 0-16,0 0 66 0,0 0 34 16,0 0-57-16,0 0-42 15,212-14 0-15,-143 14 21 16,-12 14-16-16,-2-5-1 15,-11 1 20-15,-11-1-25 16,-14 1 8-16,-9-10-8 16,-10 0 0-16,0 0 63 15,-3 0-9-15,-34 0-40 16,-11 0 26-16,-6 0-26 16,-9-14 6-16,6 9-3 15,-2 0 20-15,8 5 53 16,10 0-33-16,13 0-10 15,6 0 0-15,12 14-32 0,6 5-13 16,4 8-2-16,0 3 0 16,26 6-3-16,12-1 3 15,15 5 0-15,4 2 2 16,3 4-2-16,-3 4 0 16,-3 1 1-16,-6 0 5 15,-11-6 37-15,-12-2-17 16,-18 0 10-16,-7-4 13 15,-14-3 2-15,-45 8-6 16,-27-2-45-16,-24 0-19 16,-95 18-47-16,23-15-271 15,4-3-1165-15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01:51.15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2704 0,'0'0'472'0,"0"0"-439"16,0 0-2-16,0 0-22 15,218 0 15-15,-152 0 43 16,3 0-66-16,4 0-1 15,-4 0-122-15,-3 0-231 0,-15 0-285 16,-26 0-1366-16</inkml:trace>
  <inkml:trace contextRef="#ctx0" brushRef="#br0" timeOffset="184">0 376 2883 0,'0'0'546'0,"0"0"-494"16,0 0-14-16,0 0 20 15,0 0 20-15,221 43-57 16,-133-37-21-16,39-6-78 16,-21 0-480-16,-19 0-2246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01:48.16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256 301 1899 0,'0'0'256'16,"0"0"-165"-16,0 0-39 15,0 0 34-15,0 0 89 16,0 0-11-16,-26 213-54 16,26-101 43-16,19 49-89 15,-6-3-27-15,-1 10 53 16,-5-4-22-16,-7-37-31 16,0 1-20-16,0-23-10 0,0-23 20 15,0-23-27-15,0-19 0 16,0-21-12-16,0-19-13 15,0 0-44-15,0-29-156 16,12-76-318-16,-2 10 14 16,-7-3-712-16</inkml:trace>
  <inkml:trace contextRef="#ctx0" brushRef="#br0" timeOffset="331">0 186 1664 0,'0'0'364'16,"0"0"-122"-16,0 0 41 0,0 0-77 16,0 0-32-1,0 0-79-15,0 0-52 0,168-137 51 16,-74 134-58-16,16 3-12 16,7 3 77-16,3 33-73 15,-7 10 6-15,-15 6-20 16,-21 7-8-16,-22 7 49 15,-33 0-55-15,-22 6 0 16,-18 5 31-16,-55 10-31 16,-22 1 9-16,-21-2-9 15,-1-11 0-15,4-16 23 16,14-16-23-16,27-21-3 16,21-11-17-16,29-11-4 15,22 0-108-15,64-66-335 16,24 7-326-16,10-1-1166 0</inkml:trace>
  <inkml:trace contextRef="#ctx0" brushRef="#br0" timeOffset="619">1883 0 1579 0,'0'0'1025'0,"0"0"-824"0,0 0-72 16,0 0 29 0,-249 68-9-16,164 34-34 0,-9 66-18 15,7 51-80-15,13 29 8 16,27-12 10-16,33-54-29 16,11-54 42-16,3-39-48 15,0-16 0-15,17 1 2 16,16 6-2-16,11-6-41 15,7-14-77-15,41-27-119 16,-10-17-375-16,-9-16-406 0</inkml:trace>
  <inkml:trace contextRef="#ctx0" brushRef="#br0" timeOffset="1352">2622 387 1169 0,'0'0'1680'16,"0"0"-1588"-16,0 0-63 15,0 215 11-15,0-103 99 16,0 17-16-16,0 6-60 15,0-5-62-15,0-8 40 16,0-17-41-16,0-19 0 16,0-24-14-16,0-21-30 15,0-20-54-15,0-17-43 16,-7-4-25-16,-8-17 13 0,-7-36-71 16,3-19 92-16,2-23 49 15,2-20 18-15,0-19 35 16,5-11 10-16,3-5 20 15,7 5 3-15,0 17 16 16,10 26 9-16,34 33 46 16,10 27-15-16,15 25 18 15,9 17 14-15,-2 3 37 16,0 37 24-16,-13 11-67 16,-12 9-16-16,-19 6 7 0,-17-3-31 15,-12 2 29 1,-3-6-47-16,-6-6-6 15,-28-4 27-15,-2-14-47 0,-1-1 10 16,8-14-11-16,7-6 8 16,9-9 8-16,8-5-16 15,5 0-16-15,0 0 16 16,18 0-98-16,26 0 61 16,10 6 20-16,16 16 10 15,8 15-14-15,5 13 18 16,1 8 3-16,-8 9-5 15,-13 3 16-15,-24 2 7 16,-24 3 43-16,-15-3-26 16,-25-4 43-16,-41-2-49 15,-22-7-2-15,-14-7 63 0,-11-9-37 16,-1-14 1-16,-2-16-30 16,8-13-18-16,8 0 34 15,20-10-40-15,14-29-31 16,27-8 11-16,39-37-134 15,26 16-146-15,25 3-474 0</inkml:trace>
  <inkml:trace contextRef="#ctx0" brushRef="#br0" timeOffset="1826">4284 1596 2431 0,'0'0'232'0,"0"0"-232"15,0 0 0-15,0 0 45 16,-101-192 118-16,82 116-48 15,0-13-72-15,6-15-37 16,1-11 7-16,2-14-13 16,10-6 0-16,0-2 0 15,0 8 2-15,17 8 23 16,27 27-25-16,12 22 0 16,13 33 6-16,11 25 2 0,4 14 2 15,2 23 37 1,2 36 8-16,-3 20 40 0,-9 20-62 15,-10 11-8-15,-15 13 45 16,-7 2-52-16,-16-6 15 16,-9-9-20-16,-5-11-12 15,-9-21 34-15,-2-15-35 16,-3-19-12-16,0-13 10 16,0-11-89-16,0-11-38 15,0-9-127-15,0 0-282 16,0-19-113-16</inkml:trace>
  <inkml:trace contextRef="#ctx0" brushRef="#br0" timeOffset="2223">5717 1397 2239 0,'0'0'516'16,"0"0"-487"-16,0 0-14 16,0 0 26-16,0 0 153 15,44-191-140-15,-22 117-38 16,0-8-7-16,0-14-8 0,3-9 31 16,4-12-25-1,-4-8-5-15,2 3 11 0,-7 14-12 16,-1 23-1-16,-4 29 27 15,-1 35-17-15,8 21 34 16,8 17-10-16,2 46 62 16,9 29-3-16,-5 20-74 15,4 15 20-15,-3 11-1 16,-1-3-13-16,4-8 35 16,-7-12-60-16,0-19 0 15,-11-15-6-15,-5-15 0 16,-8-19-83-16,-9-15-98 15,0-16-308-15,-12-9-322 0</inkml:trace>
  <inkml:trace contextRef="#ctx0" brushRef="#br0" timeOffset="2420">5754 1105 2574 0,'0'0'480'16,"0"0"-449"-16,0 0 19 16,0 0-2-16,0 0 7 15,0 0-55-15,208-33-48 16,-78 11-161-16,-13 5-437 16,-17 1-590-16</inkml:trace>
  <inkml:trace contextRef="#ctx0" brushRef="#br0" timeOffset="2756">6505 154 2659 0,'0'0'366'0,"0"0"-318"15,0 0-17-15,0 0 23 16,0 0 74-16,0 0-43 0,208 141-15 16,-135-62-35-16,3 19 14 15,-7 21 53-15,-10 11-58 16,-8 15 5-16,-16 2-11 16,-13 4-22-16,-16-6 38 15,-6-4-54-15,-19-14 0 16,-25-12 5-16,-7-16-5 15,4-19-27-15,3-22-56 16,7-20-53-16,11-28-37 16,13-10-393-16,8 0-376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2:48.06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22 2160 0,'0'0'722'15,"0"0"-675"-15,0 0-39 16,0 0-8-16,220-15 0 16,-158 15 6-16,6 0-6 0,11 0-200 15,-16 18-354-15,-21-4-526 0</inkml:trace>
  <inkml:trace contextRef="#ctx0" brushRef="#br0" timeOffset="164">65 467 2545 0,'0'0'484'0,"0"0"-484"16,0 0-21-16,178 0 13 15,-80 0-191-15,-7 0-548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05:19.47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56 1835 0,'0'0'629'15,"0"0"-509"-15,240-37-97 16,-127 24 97-16,7 7-51 16,48 6-69-16,-30 0-322 15,-18 0-839-15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05:20.0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8 509 2508 0,'0'0'279'16,"0"0"-279"-16,0 0 0 16,47 245 139-16,-38-129 15 15,-6 4-76-15,0 3-27 0,-3-2-45 16,4-15 15-16,-4-15 13 15,0-14-34-15,0-26 0 16,0-16-1-16,0-20-25 16,0-15 26-16,0 0-14 15,0-34-22-15,0-28-13 16,-7-17-13-16,-1-22 22 16,1-17 9-16,0-13-10 15,-5-14 41-15,2-6-14 16,-2 0 14-16,6 3 0 15,2 24 0-15,4 22 0 16,0 31 42-16,15 23-14 16,33 33 10-16,13 15-37 15,23 0 22-15,14 42 43 0,9 17-45 16,-6 15 6-16,-9 8 2 16,-20 9-10-16,-18-3 49 15,-32 1-51-15,-22-5-9 16,-10-5 28-16,-56-6-36 47,-18-8 0-47,-14-15-11 0,3-14-51 0,19-16 0 0,25-20-155 0,21-24-395 15,26-15-557-15</inkml:trace>
  <inkml:trace contextRef="#ctx0" brushRef="#br0" timeOffset="255">1506 24 2223 0,'0'0'610'16,"0"0"-531"-16,0 0-66 16,-91 285 207-16,27-95-55 15,1 40-51-15,9 10-11 16,29-21-65-16,20-48 2 15,5-53-40-15,0-26 9 16,30-20-19-16,14 7-47 16,14-10-89-16,43-10-138 15,-10-26-450-15,-9-26-624 0</inkml:trace>
  <inkml:trace contextRef="#ctx0" brushRef="#br0" timeOffset="900">2124 611 2585 0,'0'0'338'16,"0"177"-276"-16,-9-58 2 15,-1 15 129-15,3-3-100 16,2-9-39-16,5-17-51 0,0-17 7 15,0-20-1-15,0-26-9 16,0-14-39-16,0-25 29 16,0-3-44-16,-10-24-40 15,-5-31-56-15,1-23 39 16,3-22 54-16,4-17-38 16,3-14 40-16,4-37 49 15,0 19 0-15,0-3 4 16,0 10-5-16,26 48 7 15,6 8 37-15,15 35-29 16,9 30-7-16,5 21 26 16,8 14 10-16,-3 37 35 15,-8 15-15-15,-14 6 1 0,-19-4 44 16,-13-1-69 0,-12-11-6-16,0-14 10 0,-12-9-17 15,-8-14 14-15,-7-10-34 16,5-9 0-16,8 0 5 15,2 0-5-15,12 0-23 16,0 0 13-16,9 0-38 16,23 8 25-16,12 33 7 15,3 13 16-15,4 21 1 16,0 17 10-16,-4 4-11 16,-6 3 36-16,-13-11-23 15,-16-6 25-15,-12-10 5 0,-18-11 0 16,-45-6 46-16,-20-14-65 15,-11-14 6-15,-10-18 0 16,6-9-15-16,7 0 12 16,11-32-27-16,15-13-14 15,24-13-11-15,41-40-122 16,8 16-353-16,31 1-918 0</inkml:trace>
  <inkml:trace contextRef="#ctx0" brushRef="#br0" timeOffset="1299">3648 1257 2652 0,'0'0'155'15,"0"0"-155"-15,-48-177 0 16,33 85 51-16,5-6 48 16,10-7-42-16,0-7-29 15,0 0-26-15,25-5-2 16,11 1 0-16,8 11 0 16,6 11 2-16,6 24-2 15,9 28 0-15,9 32 10 16,2 10 2-16,4 45 19 15,-8 37 41-15,-9 30 2 16,-12 19 27-16,-11 13-38 16,-11 6-21-16,-14-4 38 0,-5-11-55 15,-6-15 4-15,1-17-29 16,-5-21 12-16,0-19-27 16,0-7-54-16,6-20-163 15,-2-17-577-15</inkml:trace>
  <inkml:trace contextRef="#ctx0" brushRef="#br0" timeOffset="1652">5165 1371 2654 0,'0'0'301'15,"0"0"-212"-15,25-203-64 16,0 98 72-16,8-3 28 16,-1-3-100-16,8-4 0 15,4-1-25-15,-3 2 1 16,-2 6 23-16,-5 20-24 16,-9 18 0-16,0 31 25 15,-3 32-14-15,4 7 1 16,2 59 18-16,6 34 6 15,-5 22 45-15,3 15-51 16,2 12-17-16,-2-1 29 0,9-3-42 16,-6-13 0-16,6-14-26 15,-4-12-55-15,-5-5 20 16,-13-20-402-16,-16-29-511 0</inkml:trace>
  <inkml:trace contextRef="#ctx0" brushRef="#br0" timeOffset="1826">5251 1053 2918 0,'0'0'455'16,"0"0"-428"-16,0 0-19 0,237-35-7 15,-124 31-1-15,44 4-89 16,-21 0-293-16,-28 0-600 0</inkml:trace>
  <inkml:trace contextRef="#ctx0" brushRef="#br0" timeOffset="2034">6149 192 2831 0,'0'0'363'0,"0"0"-161"16,215 183-40-16,-110-37 3 16,5 55-51-16,-16 56-51 0,-28 18 32 15,-52-9-89-15,-14-28-6 16,-61-30-84-16,2-57-159 16,-7-33-493-16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05:18.2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100 491 1735 0,'0'0'231'16,"0"0"-139"-16,0 0-32 16,0 0 23-16,0 0 41 15,0 0 79-15,-35 213-91 16,35-84-56-16,10 19 49 15,2 0-56-15,-5-7-6 16,-4-12 4-16,-3-19-25 16,0-21 28-16,0-17-50 15,0-16 0-15,0-20 18 16,0-14-18-16,0-12 0 16,0-10-11-16,0 0-68 0,0-10-60 15,0-32-100 1,0-14-10-16,-3-23 121 0,3-12-17 15,-7-23 84-15,-8-38 35 16,3 5 26-16,-5-7-6 16,2 0 6-16,8 28 0 15,3-8 93-15,4 21 16 16,0 22 0-16,14 18 17 16,15 25-24-16,11 15 25 15,11 20-71-15,5 13-29 16,13 0 54-16,4 32-13 15,3 18-26-15,4 13-2 16,-15 5-23-16,-5 5 47 16,-25-1-56-16,-23 3-7 0,-12 4 47 15,-19 0-29-15,-47 3 4 16,-16-7-23-16,-18-6 10 16,2-14-23-16,10-14 8 15,30-22-68-15,48-19-29 16,10-10-235-16,14-26-350 15</inkml:trace>
  <inkml:trace contextRef="#ctx0" brushRef="#br0" timeOffset="254">1541 214 2306 0,'0'0'259'0,"0"0"-105"16,0 0-102-16,0 0 115 16,-252 222 19-16,173-45-86 15,4 50-35-15,25 17-31 16,28-38-18-16,22-55 11 16,3-56-27-16,34-24-19 15,17 5-33-15,19 0-104 16,66-1-161-16,-23-26-335 15,-12-26-378-15</inkml:trace>
  <inkml:trace contextRef="#ctx0" brushRef="#br0" timeOffset="628">1778 1657 2138 0,'0'0'371'16,"0"0"-283"-16,0 0 43 16,0 0 126-16,0 0-142 15,0 0-95-15,80-227-14 16,-33 114-2-16,4-16-4 16,4-16 0-16,-4-2 0 15,-7-7 6-15,-8 9-12 16,-11 14 6-16,-3 26 0 15,-7 33-1-15,0 37 1 0,2 30-17 16,10 12 2-16,6 63 15 16,7 26 36-16,-1 30-12 15,5 15-13-15,0 7 50 16,-3-7-55-16,3-11 6 16,0-14-12-16,-6-13-10 15,0-21-11-15,-6-20-160 16,-10-17-184-16,-7-15-221 15,-15-20-442-15</inkml:trace>
  <inkml:trace contextRef="#ctx0" brushRef="#br0" timeOffset="798">1989 1122 2129 0,'0'0'487'0,"0"0"-442"16,0 0 17-16,0 0-56 15,0 0 18-15,215-45-24 16,-95 25-64-16,60-20-94 16,-32 7-355-16,-24-7-366 0</inkml:trace>
  <inkml:trace contextRef="#ctx0" brushRef="#br0" timeOffset="1049">2803 0 2133 0,'0'0'346'16,"0"0"-266"-16,0 0-19 15,0 0 133-15,0 0-10 16,181 230-43-16,-108-122-71 16,-4 10 32-16,0 7-72 15,-13 7-29-15,-12-2 56 16,-22 5-49-16,-22 3 2 15,0-6-10-15,-40-9-8 16,-11-13-2-16,-2-19-113 16,11-19-154-16,12-26-286 15,16-24-456-15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07:24.8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89 1495 0,'0'0'262'0,"0"0"-185"16,0 0-9-16,0 0 168 16,0 0-28-16,0 0-98 15,25 0-40-15,-20 0 80 16,-5 0-72-16,0 0-31 16,0 0 36-16,0 0-37 15,0 0 12-15,0 0 6 0,0 0-5 16,0 0 53-1,0 0-76-15,0 0-10 0,0 0 38 16,0 0-31-16,0 0 4 16,0 0-14-16,0 0-5 15,7 0 54-15,3 0-66 16,9 0 9-16,6 0 30 16,12 0-26-16,7 0 10 15,7 0-12-15,3 0-16 16,12 0 36-16,4 0-37 15,9-7 0-15,9-3 17 16,3 1-17-16,4-1 14 16,-4 4-14-16,-6-1 0 15,-17 0 0-15,-9 1 0 16,-15 3 0-16,-16 3 17 16,-12-4-17-16,-10 4 33 15,-2 0-27-15,-4-3 9 0,0 3-7 16,0-5-8-16,-32 3-135 15,-2-5-158-15,9 4-1051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07:40.31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183 16 1620 0,'0'0'367'16,"0"0"-220"-16,0 0-5 16,0 0 80-16,0 0-17 15,0 0-25-15,-22 0-139 16,51 0 0-16,21 0 84 15,20 0-54-15,14 0-16 0,14 0-24 16,7-4-30-16,2-3 31 16,1 2-32-16,24 5-138 15,-31 0-171-15,-26 0-485 16</inkml:trace>
  <inkml:trace contextRef="#ctx0" brushRef="#br0" timeOffset="227">0 565 2318 0,'0'0'320'0,"0"0"-223"16,0 0-62-16,200 0 87 15,-87-4-73-15,26-6-49 16,69 10-87-16,-34 0-528 16,-23 0-710-16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08:00.53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 2528 0,'0'0'335'16,"0"0"-268"-16,0 0-5 15,242 0-62-15,-75 0-92 16,-21 0-248-16,-8-4-474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08:00.9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545 213 2336 0,'0'0'549'0,"0"0"-414"15,0 0 41-15,0 0-26 16,-189-26 1-16,131 56-112 15,-8 29-28-15,-3 22 46 0,3 14-36 16,15 11 1-16,17 2-22 16,24 1 12-16,10-4 3 15,16-7-15-15,34-17-19 16,20-11 18-16,9-24-52 16,9-26 8-16,0-20-6 15,-9 0 23-15,-2-42 14 16,-15-23-13-16,-11-17 26 15,-14-12-1-15,-20-8 4 16,-17-5 14-16,0-6 7 16,-36 12-10-16,-18 9 22 15,-12 20-35-15,4 25-2 16,8 38-41-16,20 32-129 0,17 36-447 16,17 6-483-16</inkml:trace>
  <inkml:trace contextRef="#ctx0" brushRef="#br0" timeOffset="206">1293 1260 2841 0,'0'0'480'0,"0"0"-420"15,0 0-35-15,0 0 38 0,0 0-63 16,0 0-154-16,0 0-421 16,69-93-934-16</inkml:trace>
  <inkml:trace contextRef="#ctx0" brushRef="#br0" timeOffset="795">2072 259 1408 0,'0'0'726'16,"0"0"-678"-16,0 0-6 15,0 0 80-15,0 0 50 16,249-53-37-16,-176 53-106 16,-1 0 5-16,-9-3-1 15,-9 3 20-15,-13-3 47 16,-16-3-50-16,-6-1 1 16,-16-6 89-16,-3-4-41 15,0-5-28-15,-25-8-3 16,-23-3-41-16,-14 3 24 15,-18 8-51-15,-8 9 0 16,-3 8 11-16,0 5-10 0,11 8 8 16,11 24-9-1,13 10 0-15,21 9 1 0,13 8-1 16,18 6-4-16,4 3 2 16,14 2 2-16,38-5 0 15,6 1-1-15,14-4 1 16,10 1-9-16,-3-4 9 15,2-1 0-15,-8-5 15 16,-12 0-15-16,-14-8 23 16,-16-5 8-16,-25-4-25 15,-6 1 68-15,-33-7-52 16,-32 1 8-16,-19-4-10 0,-11-8-19 16,4-3-1-1,11-8-2-15,18-8-46 0,21 0-9 16,41-5-163-16,0-17-477 15,25-4-1082-15</inkml:trace>
  <inkml:trace contextRef="#ctx0" brushRef="#br0" timeOffset="980">3611 761 2422 0,'0'0'341'0,"0"0"-230"16,215 0-99 0,-123 0-5-16,-11 0-7 0,-2 6-72 15,-25 7-288-15,-23-4-512 0</inkml:trace>
  <inkml:trace contextRef="#ctx0" brushRef="#br0" timeOffset="1149">3381 1247 2364 0,'0'0'620'16,"0"0"-561"-16,0 0 53 16,318 9-85-16,-121-5-27 15,44-1 0-15,-29 4-283 0,-48-1-585 16</inkml:trace>
  <inkml:trace contextRef="#ctx0" brushRef="#br0" timeOffset="1697">5890 298 960 0,'0'0'1110'15,"0"0"-877"-15,0 0-25 16,0 0-19-16,-254-2 8 16,169 57-62-16,-3 24-40 0,12 16-3 15,14 13-34-15,23 4-38 16,24 3 11-16,15 0-19 15,44-7-12-15,32-10 0 16,30-19-6-16,11-20-3 16,6-27-25-1,-9-25-6-15,-16-7 39 0,-22-23-23 16,-13-33 17-16,-23-16 7 16,-20-17 6-16,-15-16 57 15,-5-9-25-15,-18-7-3 16,-29 2-6-16,-16 13-16 15,2 24-26-15,5 27-20 16,21 49-109-16,13 6-360 16,22 13-406-16</inkml:trace>
  <inkml:trace contextRef="#ctx0" brushRef="#br0" timeOffset="1895">6514 1519 2734 0,'0'0'363'16,"0"0"-281"-16,0 0-71 16,0 0-11-16,0 0-101 15,0 0-547-15,0 0-564 0</inkml:trace>
  <inkml:trace contextRef="#ctx0" brushRef="#br0" timeOffset="2463">7224 344 2252 0,'0'0'316'0,"0"0"-241"16,0 0 119-16,0 0 48 15,0 0-92-15,201-157-87 16,-131 157-48-16,6 0 47 0,0 23-62 16,2 15 0-16,-9 15 37 15,-11 10-23-15,-11 5 14 16,-18 9-10-16,-14 7 0 15,-15 2 66-15,-7 5-67 16,-40 1 11-16,-19 1 10 16,-7-5-17-16,-8-6 8 15,5-10-29-15,10-13 0 16,15-13 21-16,16-13-12 16,9-10-9-16,11-7 11 15,15-1-10-15,0-6 21 16,19 1 5-16,35 3 11 15,18-4 32-15,23 1-69 0,22-3 27 16,6-3 11-16,9-4-4 16,7 0 17-16,-4 0-29 15,-1 0-5-15,-9 0-18 16,-24 0 0-16,-28 0 0 16,-29 0 0-16,-22 0 0 15,-15 0 0-15,-7 0 0 16,0 0 0-16,0 0 0 15,0 0 0-15,-7 0 0 16,-15 0 0-16,0 0-77 16,-18 0-37-16,4 2-196 15,4-2-1011-15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07:59.64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770 199 1626 0,'0'0'224'16,"0"0"-133"-16,0 0 157 16,0 0 6-16,0 0-83 15,0 0-37-15,0 0-16 16,-19-61-20-16,19 41-18 16,0 3-7-16,-7-6 42 15,-3 4-71-15,-5-1-5 16,-7 3 19-16,-10 5-24 15,-12 4-1-15,-15 8-24 0,-11 0-8 16,-9 37 23 0,-9 32-24-16,5 22 0 0,2 21 3 15,15 9-3-15,18 1 11 16,16-4-11-16,20-7 0 16,12-12 11-16,5-10-11 15,38-14-10-15,19-12 9 16,14-21-1-16,19-19-8 15,5-20-14-15,1-3-15 16,-6-28 38-16,-10-30-32 16,-21-10 24-16,-17-21 2 15,-16-9 7-15,-24-13 27 16,-7-9-9-16,-12-1 1 16,-27 10 32-16,-12 20-50 15,4 26 22-15,3 28-23 0,13 26-32 16,18 11-56-1,16 63-253-15,38 6-315 0,6-3-636 0</inkml:trace>
  <inkml:trace contextRef="#ctx0" brushRef="#br0" timeOffset="185">1466 1233 2542 0,'0'0'543'0,"0"0"-456"0,0 0-28 16,0 0-35-1,0 0-24-15,0 0-168 0,0 0-627 16,22-124-1343-16</inkml:trace>
  <inkml:trace contextRef="#ctx0" brushRef="#br0" timeOffset="531">1984 222 2097 0,'0'0'560'0,"0"0"-500"0,0 0-42 15,0 0 97-15,218-39-45 16,-127 22-30-16,4-2 8 15,8 3-40-15,-13-4 11 16,-12 1-3-16,-24 5-10 16,-25 9 63-16,-14 5-69 15,-15 0 39-15,0 35 48 16,-15 31-30-16,-24 25 9 16,-5 22-33-16,-7 14-17 15,4 8 38-15,6-2-48 16,12-5-6-16,7-6 18 15,7-20-18-15,8-16 0 16,-1-18-36-16,4-18-102 16,-6-21-99-16,2-13-365 15,1-16-103-15</inkml:trace>
  <inkml:trace contextRef="#ctx0" brushRef="#br0" timeOffset="691">2094 927 1685 0,'0'0'572'0,"0"0"-432"0,0 0 74 16,0 0 42-16,0 0-102 15,243 0-105-15,-133-3-49 16,58-3-21-16,-26 1-321 16,-15-3-588-16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10:42.94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988 3109 2076 0,'0'0'533'0,"0"0"-496"16,0 0 26-16,0 0 65 15,0 0 8-15,0 0-7 16,240 84-104-16,-145-67-25 16,8 2-4-16,21 17-189 15,-30 0-324-15,-31-1-763 0</inkml:trace>
  <inkml:trace contextRef="#ctx0" brushRef="#br0" timeOffset="187">812 3877 2762 0,'0'0'384'0,"0"0"-318"16,0 0-42-16,223 51-24 15,-103-35-5-15,99 10-25 16,-25-2-280-16,-20-4-885 15</inkml:trace>
  <inkml:trace contextRef="#ctx0" brushRef="#br0" timeOffset="-3047">0 370 1517 0,'0'0'252'0,"0"0"-178"16,0 0 52-16,0 0 108 0,0 0-33 15,0 0-2-15,0-2-101 16,0 2-11-16,0 10-24 16,0 22-42-16,0 24 70 15,0 19-40-15,0 18-21 16,4 11 52-16,-1 5-57 16,-3-4 8-16,3-1-7 15,-3-8-26-15,0-7 43 16,0-10-43-16,0-11 0 15,0-13 23-15,0-11-23 16,0-13 0-16,0-10-1 16,0-7 7-16,0-11-30 15,0-3 9-15,9 0-64 0,1-31 47 16,0-20-38 0,2-18 1-16,-2-20 24 0,-1-20-10 15,-3-9 54-15,-6-6-50 16,0-8 32-16,0 1 8 15,0 11 11-15,0 4-1 16,0 18-1-16,4 16 2 16,8 17 18-16,5 18-16 15,1 12 16-15,8 11 44 16,4 11-56-16,5 6 14 16,9 7-7-16,7 0-12 15,8 4 41-15,6 22-36 16,1 7-6-16,-4 6 36 15,-4 4-35-15,-6 1-1 16,-20-3 0-16,-13 4 6 0,-19 2 36 16,0 2-33-16,-25 0 0 15,-35 4 51-15,-9-7-54 16,-11 1 1-16,-1-9-7 16,2-3 8-16,13-14-1 15,12-4-7-15,13-8 0 16,19-5-9-16,22-4-99 15,7 0-199-15,37 0-428 16,3-20-512-16</inkml:trace>
  <inkml:trace contextRef="#ctx0" brushRef="#br0" timeOffset="-2730">1338 33 1908 0,'0'0'335'0,"0"0"-101"16,0 0-11-16,0 0-67 16,0 0 7-16,0 0-68 15,-205 253-26-15,158-135 21 16,12 14-78-16,1 10 34 15,8 10-10-15,11 0-34 0,8-10 34 16,7-12-36-16,0-20 0 16,0-16 11-16,22-19-11 15,11-15-59-15,16-18-98 16,37-22-167-16,-8-15-172 16,-11-5-529-16</inkml:trace>
  <inkml:trace contextRef="#ctx0" brushRef="#br0" timeOffset="-2243">1928 1537 1901 0,'0'0'285'16,"0"0"-217"-16,0 0 22 16,0 0 124-16,0 0-17 15,0 0-84-15,0 0-55 16,48-36 10-16,-11-19-53 16,7-12 0-16,-2-15 10 15,2-14-25-15,4-12 0 16,-4-11 0-16,-4-4 6 15,-4-9 9-15,1 5-15 16,-5 5 0-16,-2 20 24 0,-4 18-13 16,-1 24 1-16,1 21 16 15,-1 19-19 1,4 20 18-16,4 0-13 0,3 20 7 16,1 32 49-16,2 26-52 15,2 17 28-15,-8 19 7 16,0 17-37-16,-1-5 40 15,-7 0-43-15,6-15-12 16,-6-10 20-16,-3-13-21 16,-3-15-11-16,-6-12-35 15,2-17-76-15,-5-14-132 16,-1-13-381-16,-6-15-336 0</inkml:trace>
  <inkml:trace contextRef="#ctx0" brushRef="#br0" timeOffset="-2026">2333 1028 2225 0,'0'0'332'0,"0"0"-262"15,0 0 45-15,0 0 91 16,0 0-84-16,248 6-68 15,-168-19-36-15,11-7-18 16,44 1-72-16,-18 2-432 0,-19 4-263 16</inkml:trace>
  <inkml:trace contextRef="#ctx0" brushRef="#br0" timeOffset="-1582">3774 1333 1844 0,'0'0'361'0,"0"0"-279"0,0 0 46 15,0 0 29 1,-77-205-26-16,72 138-53 0,5-12-51 16,0-6 7-16,0-11-5 15,16 1-17-15,12-5 37 16,6 9-49-16,10 9 0 16,7 14 5-16,10 15-4 15,5 20-2-15,3 20-5 16,4 13 6-16,0 13 22 15,1 36-16-15,-10 17 26 16,-1 20 47-16,-12 9-15 16,-7 8 23-16,-12 4-42 0,-14-2-10 15,-9-6 50 1,-9-11-84-16,0-10-1 0,-5-13 0 16,-6-15-7-16,11-7-83 15,0-20-227-15,0-9-539 0</inkml:trace>
  <inkml:trace contextRef="#ctx0" brushRef="#br0" timeOffset="-1147">5184 358 2152 0,'0'0'313'0,"0"0"-206"0,0 0 5 16,7 197 161-16,-7-97-86 16,0 0-79-16,0 5 3 15,8-10-105-15,2-6 1 16,6-17 19-16,-3-16-20 16,-1-18-5-16,-5-17-1 15,-4-11-15-15,-3-10 3 16,0 0-32-16,0-31-44 15,-7-17 10-15,-8-18 11 16,5-16 25-16,3-13-19 16,-1-13 41-16,4-7 2 15,1 1 18-15,3 8 0 16,0 21 32-16,7 19 17 0,23 27-3 16,14 16-23-16,7 20-11 15,10 3 49-15,8 0-61 16,4 9 6-16,1 10 2 15,-1 2-8-15,-4-5-2 16,-4 5-91-16,9-6-161 16,-20-1-217-16,-18-5-51 0</inkml:trace>
  <inkml:trace contextRef="#ctx0" brushRef="#br0" timeOffset="-955">5323 853 1957 0,'0'0'559'16,"0"0"-522"-16,0 0 66 15,0 0 109-15,0 0-78 16,0 0-62-16,193 7-72 16,-121-7-20-16,20 7-60 15,-20 9-286-15,-16 8-389 0</inkml:trace>
  <inkml:trace contextRef="#ctx0" brushRef="#br0" timeOffset="-756">5348 1411 2408 0,'0'0'511'0,"0"0"-413"16,0 0 18-16,0 0 16 15,0 0-75-15,0 0-48 16,0 0 1-16,252-10-10 16,-150 8-103-16,62-5-160 15,-26 3-515-15,-9 1-43 0</inkml:trace>
  <inkml:trace contextRef="#ctx0" brushRef="#br0" timeOffset="-463">6409 0 2329 0,'0'0'265'15,"0"0"-170"-15,0 0 39 16,0 0 73-16,208 151-40 15,-131-58-66-15,0 21 47 16,2 17-87-16,-6 14-25 16,-11 2 69-16,-14 7-63 15,-20 0-10-15,-19 1-32 16,-9-4-9-16,-25-7 7 16,-38-9-119-16,-54 5-95 15,19-30-415-15,0-35-1313 0</inkml:trace>
  <inkml:trace contextRef="#ctx0" brushRef="#br0" timeOffset="144900">4051 2900 1568 0,'0'0'197'16,"0"0"-144"-16,0 0-33 0,0 0 52 15,0 0 63-15,0 0-74 16,3 11 7-16,23-11 25 15,-1-6-28-15,4-21-2 16,5-3 0-16,-2-8-28 16,2-8 21-16,1-4-56 15,-6 0 1-15,1-1 22 16,-8 6-6-16,-8 1 21 16,1 11 4-16,-12 10 3 15,1 7 55-15,-1 11-67 16,-3 5-6-16,0 0 52 0,0 28-49 15,0 21-14-15,0 19 10 16,0 13-20-16,0 10 25 16,0-9-31-16,0-3 0 15,0-11 3-15,0-10-3 16,0-11-79-16,0-14-145 16,19-13-320-16,-1-17-204 0</inkml:trace>
  <inkml:trace contextRef="#ctx0" brushRef="#br0" timeOffset="145261">4853 2341 1716 0,'0'0'294'0,"0"0"-160"16,0 0-7-16,0 0 68 15,0 0-24-15,0 0-56 16,230-4-1-16,-176 32-82 16,-7 9-8-16,-13 6 50 15,-24 9-35-15,-10 11 1 16,-7 6-7-16,-43 6-23 16,-13 1 44-16,-10-1-54 15,7-9 0-15,4-10 35 16,18-13-34-16,15-17 16 15,19-7-17-15,10-5 6 16,3-5-23-16,45 1 16 0,18 1-26 16,16-9 19-16,18-2-86 15,8 0-54-15,38 0 31 16,-24 0-219-16,-28-2-265 0</inkml:trace>
  <inkml:trace contextRef="#ctx0" brushRef="#br0" timeOffset="145630">3828 3787 2148 0,'0'0'295'16,"0"0"-211"-16,0 0-29 16,0 0 30-16,0 0 120 15,0 0-74-15,267 0-79 16,-140-3 43-16,15 0-64 16,44-1-2-16,51 4 29 15,37 0-32-15,6 0 27 16,-24 0-30-16,-60 0-22 0,-54-3 27 15,-32-1-28 1,-12-5 0-16,4 2-11 0,1-2-23 16,-9-1-74-16,-36 2-145 15,-53 8-264-15,-5 0-54 16,-15 0-919-16</inkml:trace>
  <inkml:trace contextRef="#ctx0" brushRef="#br0" timeOffset="146040">4134 4955 1340 0,'0'0'744'0,"0"0"-694"0,0 0-41 16,0 0 28-16,0 0 113 16,0 0 9-16,0 0-96 15,230-193 18-15,-161 117-31 16,-10-5-15-16,-5 5 71 16,-18 7-37-16,-9 13 15 15,-13 17-5-15,-11 20-3 16,-3 12 50-16,0 7-67 15,0 16-16-15,0 42 7 16,0 24-49-16,-3 28 12 0,-4 7-13 16,0 4 1-16,-1-5 11 15,4-15-12-15,1-15-1 16,-1-18-16-16,4-22-50 16,0-16-129-16,0-30-262 15,0 0-60-15,0-27-197 0</inkml:trace>
  <inkml:trace contextRef="#ctx0" brushRef="#br0" timeOffset="146323">4890 4563 1455 0,'0'0'239'0,"0"0"-131"15,0 0 40-15,0 0 120 16,243 47-26-16,-189-12-16 15,-6 0-65-15,-18 7-25 16,-23 11-28-16,-7 9-27 16,-15 10 13-16,-33 7-58 15,-9 0-34-15,-6-4 42 16,16-9-36-16,12-14 0 16,13-9-8-16,16-11 0 15,6-5-12-15,19-7 12 16,32-11-121-16,62-9-152 15,-6-22-359-15,-9-12 128 0</inkml:trace>
  <inkml:trace contextRef="#ctx0" brushRef="#br0" timeOffset="146824">5827 4558 2027 0,'0'0'387'0,"0"0"-259"16,0 0-126-16,0 0 99 15,0 0 57-15,0 0-104 16,0 0-29-16,225-10-25 16,-153 10 1-16,1 0 35 15,-3 0-36-15,-15 0 0 0,-11 0 29 16,-18 0-29-16,-16 0 7 15,-10-3 20-15,0-7 54 16,-26-6 6-16,-18 0-33 16,-10-4 3-16,-12 4 16 15,0 2-45-15,-3 8 11 16,5 3-19-16,8 3-2 16,12 0 38-16,15 0-56 15,14 23 0-15,15 10-6 16,0 9 6-16,15 10 0 15,29 3-7-15,14 1 7 16,8 1 0-16,3-9 0 0,0-4 0 16,-6-8 3-16,-16-4 6 15,-18-9-10-15,-14-1 1 16,-15 3 0-16,-3 1 74 16,-49 7-53-16,-18 6-20 15,-16 6 7-15,-2-2-8 16,7-7-46-16,1-6-104 15,30-14-461-15,12-5-1968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13:13.4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2129 0,'0'0'391'0,"0"0"-290"16,0 0-75-16,0 0 36 15,0 0 146-15,0 0-144 16,274 0-47-16,-166 0-17 16,5 3-21-16,12 1-226 15,-26 2-253-15,-30 1-269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2:45.64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25 405 1461 0,'0'0'248'0,"0"0"-124"0,0 0 14 15,0 0 94 1,0 0 15-16,0 0-48 0,-17-21-60 16,17 21-3-16,0 0-97 15,0 0 21-15,0 10 1 16,0 33-36-16,0 25 49 15,0 25-40-15,0 12 2 16,0 12 35-16,0-5-71 16,0-6 12-16,-3-14 4 15,-1-15-16-15,4-16 26 16,0-16-25-16,0-16-1 16,0-13 11-16,0-12-11 15,0-4-15-15,0 0 4 16,0-23-32-16,0-20 43 0,4-22-25 15,2-11 25-15,-6-20-12 16,0-5 12-16,0-10-20 16,0-1 19-16,0 2-11 15,0 13 12-15,0 15 0 16,20 20 0-16,0 16-15 16,3 13 16-16,2 10-1 15,1 10 0-15,8 8 6 16,2 5 8-16,7 0-13 15,-1 12 4-15,1 17 22 16,-4 6-27-16,-4 6 0 16,-8 4-1-16,-14 7 2 15,-13 4 29-15,0 8-29 16,-37 0 17-16,-15-3 18 16,-7-2-36-16,0-8 0 0,4-19 0 15,13-8 1 1,8-20-15-16,22-4-26 0,12-19-132 15,15-20-385-15,19-5-362 0</inkml:trace>
  <inkml:trace contextRef="#ctx0" brushRef="#br0" timeOffset="267">1229 184 2083 0,'0'0'357'16,"0"0"-230"-16,0 0-51 15,0 0 142-15,-121 167 20 16,58-46-127-16,12 0-42 16,4 15-16-16,12 0-36 15,18-24 32-15,17 5-49 16,0-10-16-16,20-19-2 15,28-17-149-15,45-12-186 16,-15-21-364-16,-9-20-319 0</inkml:trace>
  <inkml:trace contextRef="#ctx0" brushRef="#br0" timeOffset="651">1487 1410 947 0,'0'0'1361'0,"0"0"-1185"15,0 0-148-15,0 0-11 16,0 0 60-16,0 0-30 16,73-207-46-16,-35 119 25 15,6-15-20-15,-6-9 3 16,2-12 51-16,-7-6-35 15,-1 4 44-15,2 5 7 0,-6 24-39 16,6 24 60 0,-8 22-50-16,4 27-28 0,-1 24 43 15,0 0-62-15,7 45 30 16,-2 20 26-16,0 22-11 16,-3 14 41-16,-8 8-62 15,-4-6-22-15,-6-4 29 16,0-6-31-16,1-14 0 15,-5-11-34-15,2-9-81 16,1-12-38-16,-2 3-343 16,-1-12-158-16,-9-11-992 0</inkml:trace>
  <inkml:trace contextRef="#ctx0" brushRef="#br0" timeOffset="856">1844 882 2099 0,'0'0'559'0,"0"0"-459"15,0 0-38-15,0 0 110 16,0 0-46-16,0 0-29 16,0 0-97-16,119-67-1 15,-51 52-16-15,46 6-198 16,-15 3-318-16,-14 6-347 0</inkml:trace>
  <inkml:trace contextRef="#ctx0" brushRef="#br0" timeOffset="1247">2932 1142 1582 0,'0'0'846'0,"0"0"-818"16,0 0 2-16,0 0-30 15,-125-210 81-15,105 134-39 16,7-12 16-16,7-12-58 16,6-7 0-16,0 1 0 15,10 2 14-15,22 17-13 16,17 14 7-16,10 17-7 0,14 16 49 15,1 19-35-15,8 21 7 16,0 0 71-16,-6 37-35 16,-4 28 9-16,-16 15-10 15,-11 15-12-15,-13 9 64 16,-15 2-94-16,-9-3 2 16,-8-8 48-16,0-10-64 15,-5-14-2-15,-4-9-32 16,3-16-83-16,6-4-75 15,0-13-379-15,0-11-143 0</inkml:trace>
  <inkml:trace contextRef="#ctx0" brushRef="#br0" timeOffset="1900">4051 252 1974 0,'0'0'540'16,"0"0"-518"-16,0 0 70 16,0 0 172-16,0 207-115 15,0-127-30-15,0-3-101 16,0-3-16-16,0-9 17 16,0-9-8-16,3-11-22 15,0-10-13-15,2-11-54 16,-5-10 71-16,0-11-81 0,0-3 4 15,0 0 26 1,0-32-75-16,0-15 49 0,0-15 56 16,6-18 18-16,0-12-8 15,1-10 18-15,2-2 0 16,8 8 9-16,6 10-8 16,6 25 25-16,7 17-2 15,7 19-15-15,-1 17 64 16,4 8-32-16,4 0-9 15,-7 20 59-15,-9 10-52 16,-6 8 0-16,-19 4-10 16,-9 1-17-16,0 2 59 0,-9-1-69 15,-25-3 4 1,1-5 31-16,-2-7-37 0,2-9 3 16,7-5-3-16,9-6 0 15,11-6 15-15,6-3-15 16,0 3-45-16,9 6 36 15,25 4 9-15,5 5-6 16,7 10-6-16,2 5 12 16,-2 7-3-16,-4 5 3 15,-5 0 0-15,-18 1 27 16,-12 1-25-16,-7 0 29 16,-13 3 1-16,-32-3-22 15,-14 1 52-15,-7-7-47 16,-10-7-14-16,5-6 58 15,1-9-58-15,8-18-2 0,13-1-26 16,23-29-132-16,10-15-195 16,16-6-640-16</inkml:trace>
  <inkml:trace contextRef="#ctx0" brushRef="#br0" timeOffset="2176">4745 0 2349 0,'0'0'489'0,"0"0"-489"0,0 0 52 16,0 0 95-16,0 0-27 16,207 139 16-16,-156-55-104 15,2 22-6-15,-10 11 43 16,-10 13-40-16,-14 5-16 15,-12 4-13-15,-7-4 11 16,-3-5-28-16,-27-14-11 16,-7-16-53-16,2-21 3 15,-1-6-136-15,10-26-305 0,6-16-203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13:13.6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2479 0,'0'0'350'16,"0"0"-293"-16,0 0-55 15,186 22 29-15,-69-18-16 16,21-4-15-16,84 0-129 16,-33-9-339-16,-28-8-1245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13:10.8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47 184 1468 0,'0'0'315'0,"0"0"-219"16,0 0-20-16,0 0 124 16,0 296 20-16,12-162-15 15,-9 17-118-15,0-2-59 16,-3-23 32-16,0 2-14 16,0-20 9-16,-15-20-25 15,5-25-17-15,-2-20 38 16,6-23-51-16,2-15 0 15,4-5 55-15,-3-37-39 16,-1-33-16-16,4-21-16 0,-5-21 16 16,5-16 2-16,-3-15-2 15,0-3-26-15,3-4 16 16,0 12-1-16,0 17-13 16,33 25 2-16,10 33 22 15,16 28-11-15,3 21 11 16,3 14-1-16,4 20 0 15,-3 26 2-15,-12 17 28 16,-13 6 0-16,-19 4 1 16,-22 1 28-16,0 6-43 15,-36-8 6-15,-26 0 37 16,-15-11-35-16,0-9-4 0,4-11-19 16,15-12 2-1,14-18-10-15,22-11-64 0,22 0-191 16,7-28-476-16,24-8-762 0</inkml:trace>
  <inkml:trace contextRef="#ctx0" brushRef="#br0" timeOffset="287">1239 0 1991 0,'0'0'542'0,"0"0"-478"16,0 0 12-16,-240 154 150 15,149-28-66-15,3 47-53 16,12 51-67-16,16 9-23 16,32-35 56-16,24-52-73 15,4-55 8-15,0-14-4 16,22 8-4-16,16 2-6 15,12-1-87-15,11-23-94 16,49-27-183-16,-15-23-341 16,-4-13-1141-16</inkml:trace>
  <inkml:trace contextRef="#ctx0" brushRef="#br0" timeOffset="716">2416 527 1832 0,'0'0'387'16,"0"0"-218"-16,0 0 3 15,0 0 74-15,0 0-35 16,0 0-145-16,0 0-30 0,-138-142 19 16,99 128-26-1,-9 5 4-15,-2 9-24 0,-13 0-2 47,-6 6 32-47,-4 33-39 0,-3 23 0 0,2 17 26 0,13 23-26 0,10 13 26 31,20 11-26-31,21-3 0 0,10-6 41 0,19-11-41 16,32-17 0-16,21-20 5 16,20-20 5-16,9-23-20 15,16-19-23-15,11-7-73 16,6-16-25-16,49-60-129 16,-29 4-351-16,-34 3-447 0</inkml:trace>
  <inkml:trace contextRef="#ctx0" brushRef="#br0" timeOffset="972">3384 394 2290 0,'0'0'347'0,"0"0"-253"16,-19 187 111-16,4-79 49 15,-4 15-132-15,6 4-72 16,6 1 12-16,-1-6-28 16,4-14-2-16,4-17-32 0,0-16 0 15,0-19-9 1,0-16-11-16,7-18-117 0,23-22-155 16,-4-11-328-16,-1-26-81 0</inkml:trace>
  <inkml:trace contextRef="#ctx0" brushRef="#br0" timeOffset="1383">3835 576 2136 0,'0'0'363'15,"0"0"-178"-15,0 0 86 0,0 238 9 16,0-133-151-16,0 7-83 15,0-4 22-15,0-10-49 16,0-12 2-16,16-17-21 16,-6-21 0-16,2-11 3 15,-6-19-3-15,-2-13-45 16,-1-5 24-16,-3-5-49 16,0-36 4-16,0-15-18 15,0-19 6-15,0-14 48 16,0-14-45-16,0-7 14 15,-10-6 54-15,-2 6-10 16,5 11 16-16,7 17-10 0,0 27 11 16,0 14 55-1,29 22-46-15,22 9 6 16,11 4 45-16,11 6-47 0,8 0-5 16,2 0-8-16,2 0 0 15,-9 0-12-15,-3 0-49 16,-4 0-216-16,-18 0-82 15,-26 0-613-15</inkml:trace>
  <inkml:trace contextRef="#ctx0" brushRef="#br0" timeOffset="1587">3879 1054 2112 0,'0'0'305'15,"0"0"-212"-15,0 0 29 16,0 0 48-16,215-4-25 16,-124-11-123-16,4 4-21 15,-4 1-2-15,-3 7-22 16,7 3-211-16,-22 0-404 16,-26 10-861-16</inkml:trace>
  <inkml:trace contextRef="#ctx0" brushRef="#br0" timeOffset="1782">3851 1644 2436 0,'0'0'340'0,"0"0"-243"15,0 0 31-15,0 0 29 16,203 0-97-16,-112 0-34 15,12-7-26-15,64-9-65 16,-24 3-191-16,-20-1-546 0</inkml:trace>
  <inkml:trace contextRef="#ctx0" brushRef="#br0" timeOffset="2080">4943 70 2390 0,'0'0'340'16,"0"0"-296"-16,0 0-7 15,0 0 193-15,230 258-53 16,-149-136-53-16,-5 13-45 15,-3 5-32-15,-10 5 32 16,-21-1-71-16,-15 1-8 16,-27-4 0-16,0-4-18 15,-56 3-37-15,-23-7-80 16,-75 37-139-16,19-32-314 0,1-24-391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13:20.72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35 2038 0,'0'0'370'0,"0"0"-300"15,0 0-58-15,0 0 7 16,187 0 47-16,-96-10-66 16,36-2-22-16,-17 1-231 15,-26 9-353-15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13:20.91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16 2372 0,'0'0'387'0,"0"0"-311"16,0 0-40-16,0 0 100 15,0 0-90-15,263 23-46 16,-87-23-117-16,-24-19-355 16,-17-1-1214-16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13:15.2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196 291 1530 0,'0'0'330'0,"0"0"-207"16,0 0-37-16,0 0 124 16,-18 167 6-16,18-69-52 15,0 15-99-15,0 4-4 16,0-3 48-16,0-6-55 16,0-9-15-16,-4-14-33 15,-3-13-6-15,1-16 18 16,1-18-18-16,5-19-100 15,0-19-133-15,0-24-348 16,0-15-374-16</inkml:trace>
  <inkml:trace contextRef="#ctx0" brushRef="#br0" timeOffset="311">0 340 1744 0,'0'0'393'0,"0"0"-303"16,0 0 24-16,0 0 47 15,0 0-31-15,0 0-47 16,237-57-42-16,-149 57 14 0,1 0 17 16,3 11-17-16,-11 24 14 15,-20 12-57-15,-17 8-6 16,-29 4 50-16,-15 10-27 15,-19 4-5-15,-42-1-11 16,-20-1-13-16,-7-6 26 16,2-10-26-16,8-17-15 15,21-18 1-15,23-13-55 16,34-14-131-16,0-27-322 16,18-4-397-16</inkml:trace>
  <inkml:trace contextRef="#ctx0" brushRef="#br0" timeOffset="592">1334 291 1947 0,'0'0'331'15,"0"0"-219"-15,0 0 92 16,-189 236 72-16,133-125-116 16,17 14-80-16,9 7-8 15,16-2-40-15,14-12-1 16,0-13-31-16,14-13 0 0,26-19-9 16,14-18-121-16,31-19-162 15,-9-17-302-15,-10-16-584 0</inkml:trace>
  <inkml:trace contextRef="#ctx0" brushRef="#br0" timeOffset="942">2337 651 2087 0,'0'0'352'0,"0"0"-259"0,0 0 80 15,0 0 81-15,-223-112-82 16,157 112-57-16,-3 0-88 16,-1 14-4-16,10 32 38 15,0 19-42-15,16 17 11 16,19 7-21-16,15 6-8 15,10 0 23-15,3-3-24 16,38-13 0-16,10-14 3 16,9-15-3-16,10-18 0 15,11-16-68-15,7-16-39 16,-5 0-33-16,23-32-214 16,-26-8-386-16,-14 5-1193 0</inkml:trace>
  <inkml:trace contextRef="#ctx0" brushRef="#br0" timeOffset="1386">3398 1304 2072 0,'0'0'333'0,"0"0"-220"0,0 0 12 16,0 0 24-16,0 0-74 15,-54-181-18-15,45 120-57 16,9-12-1-16,0-2-1 16,0-11 4-16,0-6-4 15,0-3-4-15,26 0 6 16,11 7 2-16,10 15-2 15,7 21-8-15,9 22-4 16,6 18 24-16,-3 12-12 16,-2 12 24-16,2 34 20 15,-3 20 44-15,-12 13-42 16,-4 17 11-16,-10 5 42 16,-11 3-51-16,-13 1 10 15,-4-9-28-15,-9-11-18 16,0-13 17-16,0-17-29 0,0-11-29 15,0-20-23-15,0-24-137 16,6 0-307-16,13 0-274 0</inkml:trace>
  <inkml:trace contextRef="#ctx0" brushRef="#br0" timeOffset="1798">4663 513 2046 0,'0'0'567'0,"0"0"-475"0,0 0 32 15,0 173 133-15,-4-80-59 16,-4 5-124-16,5 5-35 16,3-10-25-16,0-6-7 15,0-15 16-15,0-19-23 16,8-15-9-16,-1-18 1 15,0-15-46-15,-7-5 10 16,0-18 8-16,0-32-39 16,0-15 39-16,0-19-12 15,0-16-2-15,0-7 38 16,0-8-25-16,0-3 27 16,0 9-5-16,0 14 15 15,8 23 25-15,17 20-23 0,8 22 14 16,10 17 32-1,12 13-20-15,7 0-1 0,4 0-27 16,-5 22 6-16,2 1-12 16,-6-1-10-16,-1 3-73 15,1-13-120-15,-13 0-287 16,-15-10 108-16</inkml:trace>
  <inkml:trace contextRef="#ctx0" brushRef="#br0" timeOffset="1990">4717 837 2076 0,'0'0'330'0,"0"0"-244"16,0 0 128-16,0 0 10 0,0 0-97 16,189 28-40-16,-116-28-87 15,-4 0-3-15,-3 0-10 16,4 23-179-16,-20-2-194 15,-12 6-356-15</inkml:trace>
  <inkml:trace contextRef="#ctx0" brushRef="#br0" timeOffset="2166">4666 1441 758 0,'0'0'1654'0,"0"0"-1404"0,0 0-174 15,0 0 94-15,0 0 8 16,0 0-154-16,193 17-24 16,-93-17-57-16,52-19-121 15,-20-4-192-15,-20 0-370 0</inkml:trace>
  <inkml:trace contextRef="#ctx0" brushRef="#br0" timeOffset="2424">5493 0 487 0,'0'0'1975'0,"0"0"-1772"0,0 0-96 15,0 0 92-15,195 238 10 16,-134-120-95-16,-2 16-53 15,-8 8 4-15,-11 1-65 16,-15-4 1-16,-11-4-14 16,-14-8-22-16,-3-8-89 15,-80 16-169-15,5-32-311 16,-8-22-330-16</inkml:trace>
  <inkml:trace contextRef="#ctx0" brushRef="#br0" timeOffset="2955">22 2279 1884 0,'0'0'388'16,"0"0"-255"-16,0 0-43 15,0 0 64-15,0 0-15 16,0 0-9-16,208-23-39 16,-49 9-37-16,71-2-15 15,76 4 33-15,37 2-39 16,11-1 13-16,3 5 42 16,-7-1-47-16,15-3-11 15,21 0-24-15,4-6-6 16,-11 4 18-16,-22-4-18 15,-36-2 0-15,-36 1-2 0,-30-2 16 16,-54 0-11 0,-49-1-3-16,-48 6 0 0,-25-2-12 15,-6-4-5-15,-7 1-67 16,-12-1-29-16,-29-1-92 16,-25-1-108-16,-17 2-376 15,-30 8-1227-15</inkml:trace>
  <inkml:trace contextRef="#ctx0" brushRef="#br0" timeOffset="3509">1439 2972 2016 0,'0'0'321'0,"0"0"-319"15,0 0 29-15,-10 183 86 16,-2-91 50-16,-1 6-27 15,-6 3-91-15,4-8 17 0,-2-11-3 16,2-17-20 0,0-19 6-16,8-16-49 0,0-14 0 15,-1-16 28-15,4 0-25 16,1-24-3 0,-1-27-33-16,4-18 27 0,0-17-16 15,0-16 19-15,7-6 1 16,22-8 1-16,8 11 1 15,10 5-2-15,16 21-10 16,6 20 12-16,7 26 6 16,7 19-6-16,-5 14 0 15,-5 8 12-15,-12 28 12 16,-17 10 1-16,-19 9-7 16,-25 1-4-16,-3 7 43 0,-48-1-57 15,-15-3 9-15,-10-5-21 16,0-19-3-16,10-12-27 15,15-20-118-15,26-13-169 16,13-27-299-16,12-8-1267 0</inkml:trace>
  <inkml:trace contextRef="#ctx0" brushRef="#br0" timeOffset="3761">2449 2678 2150 0,'0'0'344'15,"0"0"-276"-15,-139 178 0 0,75-69 180 16,5 12-61 0,11 6-55-16,20 3-104 0,16-10-20 15,12-12 22-15,0-9-30 16,22-20 0-16,18-13-75 15,11-24-143-15,37-38-111 16,-12-4-327-16,-10-7-649 0</inkml:trace>
  <inkml:trace contextRef="#ctx0" brushRef="#br0" timeOffset="4119">2902 3023 2020 0,'0'0'334'0,"0"0"-238"0,-22 213-27 16,0-106 186-16,0-4 5 15,4-3-145-15,2-19-85 16,10-15 19-16,-1-19-48 16,7-19-1-16,0-18 10 15,0-10-1-15,0 0-16 16,0-13 7-16,0-27-41 15,-4-15 41-15,4-10-31 0,0-14-7 16,0-8 20 0,0-4-10-16,0-3 19 0,22-2-12 15,7 6 16-15,15 13-11 16,10 18 16-16,12 12-4 16,4 22-7-16,6 11 11 15,5 11-1-15,2 3-4 16,5 0-160-16,25 0-47 15,-27 0-168-15,-16 0-269 0</inkml:trace>
  <inkml:trace contextRef="#ctx0" brushRef="#br0" timeOffset="4338">2880 3364 1716 0,'0'0'710'0,"0"0"-698"16,0 0 16-16,0 0-20 15,0 0 90-15,215-2-70 16,-146-6-27-16,7 2-1 16,-6 6-64-16,-8 0-166 15,-14 0-281-15,-26 0-1211 0</inkml:trace>
  <inkml:trace contextRef="#ctx0" brushRef="#br0" timeOffset="4523">2752 3804 1774 0,'0'0'496'0,"0"0"-400"15,0 0-34-15,0 0 164 16,0 0-29-16,0 0-94 15,0 0-61-15,252 50-42 16,-151-63-9-16,56-30-157 16,-25 4-164-16,-18 3-330 0</inkml:trace>
  <inkml:trace contextRef="#ctx0" brushRef="#br0" timeOffset="4788">3952 2596 2684 0,'0'0'306'16,"0"0"-241"-16,0 0-51 15,0 0 173-15,193 194-46 16,-142-105-72-16,-4 9 3 15,-9 11-35-15,-13 5 20 16,-15 8-43-16,-10 2-8 16,-19 6-6-16,-82 26-80 15,6-27-155-15,-6-24-660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13:24.5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364 361 1758 0,'0'0'323'0,"0"0"-188"15,0 0 39-15,0 0 40 16,0 0-48-16,0 0-84 16,-70-115-81-16,92 98 14 15,19-2-15-15,13 6 0 16,5 6 18-16,7 7-16 15,-5 0-2-15,-2 10 13 16,-8 19-6-16,-19 11-1 16,-13 9 12-16,-19 6 6 15,0 8 20-15,-29 6-34 0,-25 3 8 16,-15-3 0-16,-4-3-8 16,-5-14-10-16,9-9 1 15,4-9 13-15,10-15 20 16,14-10-28-16,12-5 23 15,16-4 2-15,8 0-30 16,5 0-1-16,0 0-11 16,30-11-4-16,14 9 5 15,10-3 8-15,9 5 2 16,6 0-1-16,-1 7-2 16,-2 11 2-16,3-2-10 15,-6-2 11-15,-1-6-6 0,3-8-107 16,-3 0-182-16,33-15-298 15,-19-19 259-15,-10-2-1372 0</inkml:trace>
  <inkml:trace contextRef="#ctx0" brushRef="#br0" timeOffset="507">1517 241 1788 0,'0'0'512'0,"0"0"-366"16,0 0 63-16,0 0 67 16,0 0-59-16,0 0-130 15,-194-38-18-15,165 38-14 16,7 7-34-16,3 15-9 0,9 8-12 16,10 7 0-16,0 1 11 15,4 8-11-15,28 7 0 16,12-7 0-16,8-3-7 15,2 0-10-15,4-6-11 16,4-2 11-16,1-3 9 16,-6-3 3-16,-6 5 5 15,-10-8 1-15,-16 0-1 16,-18-3 0-16,-7 3 0 16,0-2 12-16,-32 5 15 15,-16-13-21-15,-6 3 1 16,-5-9 17-16,2-5-24 15,1-5 0-15,8 0-5 0,13-34 5 16,10-11 2-16,16-12-2 16,9-11-2-16,0-4-13 15,41-7-25-15,13 4 24 16,5 5-13-16,-2 12 11 16,-9 11 17-16,-11 14-11 15,-12 17 6-15,-13 6-12 16,-12 10-65-16,0 0-35 15,-15 0-132-15,-17 10-469 16,-5 11-723-16</inkml:trace>
  <inkml:trace contextRef="#ctx0" brushRef="#br0" timeOffset="1074">0 1365 1657 0,'0'0'348'0,"0"0"-222"15,0 0-6-15,0 0 157 16,0 0-76-16,0 0-98 0,0 0-25 16,-15 0-17-16,15 0 10 15,22 0-19-15,15 0 24 16,7 0 5-16,10 0-40 16,12 0 9-16,10 0 16 15,16 0-52-15,12-2 14 16,13-6-11-16,15 2-4 15,10-1 17-15,4 3-13 16,11-5 16-16,4 2-5 16,3-1-22-16,3-1-1 15,0-1-4-15,-6 1 5 16,0-1 23-16,-12-6-28 16,-11 3-1-16,-9-1 8 0,-18 4-8 15,-16 1-1-15,-14 6-10 16,-15-4 11-16,-15 4 19 15,-15-1-18-15,-9 4 0 16,-14-3 2-16,-6 3 3 16,-2 0-12-16,-5 0 4 15,0 0-11-15,0 0-16 16,0 0-68-16,0-10-108 16,-19 0-511-16,-3 1-1306 0</inkml:trace>
  <inkml:trace contextRef="#ctx0" brushRef="#br0" timeOffset="2759">2682 155 1420 0,'0'0'292'16,"0"0"-165"-16,0 0-17 16,0 0 153-16,0 0-29 15,0 0-120-15,0 0-24 16,-42 173-10-16,15-85-8 0,-2 5 40 16,1-2-61-16,-1 0-9 15,4-21-17-15,6-8-14 16,4-12-5-16,11-20-6 15,4-20-139-15,0-10-219 16,16 0-674-16</inkml:trace>
  <inkml:trace contextRef="#ctx0" brushRef="#br0" timeOffset="3103">2997 474 1891 0,'0'0'381'15,"0"0"-290"-15,0 0 67 16,0 0 43-16,135-178-77 16,-106 123-62-16,-4 1-32 15,-6 5 18-15,-5 3 15 16,-6 10-15-16,-8 9 4 15,0 13 46-15,0 14-31 16,0 0 8-16,0 21-30 16,0 27-21-16,-5 15-7 15,2 9-17-15,-1 8 0 16,4-6 5-16,0-4-5 0,0-11-27 16,12-7-62-16,5-16-89 15,17-17-199-15,-5-9-353 16,-4-10-265-16</inkml:trace>
  <inkml:trace contextRef="#ctx0" brushRef="#br0" timeOffset="3411">3565 138 1672 0,'0'0'309'0,"0"0"-90"0,0 0-3 15,0 0-23 1,0 0-32-16,0 0-55 0,186 29-10 16,-167 7 10-16,-16 7-18 15,-3 12 11-15,0 8-64 16,-15 9-1-16,-17-6-6 16,3-7-8-16,-1-3-4 15,13-17-16-15,8-4 0 16,9-18 3-16,0-3-3 15,6-8-16-15,22-6-53 16,8 0-34-16,20 0-69 16,38-46-97-16,-14 4-49 15,-4 2-476-15</inkml:trace>
  <inkml:trace contextRef="#ctx0" brushRef="#br0" timeOffset="3871">4222 68 1729 0,'0'0'563'15,"0"0"-501"-15,0 0-6 16,0 0 136-16,0 0-77 16,0 0-67-16,0 0-37 15,208 0-10-15,-149 0 34 16,-8 0-28-16,-8 0 10 15,-10 0 62-15,-11 0-45 16,-12 0-4-16,-10 0 30 0,0-3 48 16,-4-10-35-1,-31 1-44-15,-13-2 1 0,-11 3 6 16,-7 6-17-16,-3 5 3 16,5 0-11-16,8 0 5 15,17 19 28-15,12 4-44 16,17 7-7-16,10 3 5 15,0 2 2-15,29 5 6 16,11-1-6-16,11-2 0 16,3-2-6-16,2-4 6 15,-2 1-6-15,-7-5 6 16,-6-2 0-16,-9 2 13 0,-13-7-13 16,-13-1 0-1,-6 1 20-15,0 3-20 0,-35 6-6 16,-34 7-76-1,3-7-241-15,8-5-576 0</inkml:trace>
  <inkml:trace contextRef="#ctx0" brushRef="#br0" timeOffset="4671">2862 1329 1374 0,'0'0'241'0,"0"0"-88"16,0 0-34-16,0 0-2 15,0 0-51-15,0 0-47 16,0 0 0-16,-10-17 13 15,10 15 17-15,0-3 54 16,0 5-26-16,10 0 9 16,5-5 11-16,2 5-15 15,10-5 10-15,5 1-25 16,9-4 10-16,9 1 23 0,8 1-66 16,5-11-5-16,6 6 8 15,7 0 0-15,5-2 10 16,5-4-26-16,6 0-5 15,6 1 31-15,5-3-11 16,2-5-14-16,-2 1-4 16,-5-1-12-16,-7 3 2 15,-3 1-8-15,-5-1 0 16,-10 2 27-16,-4 7-21 16,-13-5-6-16,-5 4 14 15,-4 3-4-15,-3-1 10 16,-2 4-10-16,2 2-9 0,-6 1 17 15,-6-1-18-15,-10 5-12 16,-10-3-21-16,-6 3-40 16,-2 0-62-16,-4 0-128 15,0-5-248-15,0-1-381 0</inkml:trace>
  <inkml:trace contextRef="#ctx0" brushRef="#br0" timeOffset="7628">915 2087 1270 0,'0'0'311'0,"0"0"-154"16,0 0-55-16,0 0 54 16,0 0 32-16,0 0-41 15,-7-173-12-15,-11 156-51 16,-8 3 35-16,-4 14-2 15,-9 0-16-15,-12 3-7 16,-8 37-75-16,-14 20-19 16,1 14 51-16,-1 25-27 15,7 12 46-15,12 14-25 16,10 1-12-16,13-6 29 16,21-7-47-16,10-27-14 15,0-4 31-15,29-14-31 16,12-13-2-16,9-19-3 0,10-13-10 15,4-17 14 1,-2-6-63-16,1-6 6 0,-12-25 55 16,-7-10-10-16,-16-1 6 15,-9 2-1-15,-19-2 7 16,0-2 15-16,-19 6-15 16,-25 4 0-16,-13 10 13 15,-6 14-13-15,1 6 0 16,8 4-30-16,18 0-48 15,24 0-124-15,12 0-390 16,0 0-175-16</inkml:trace>
  <inkml:trace contextRef="#ctx0" brushRef="#br0" timeOffset="8117">1181 2212 525 0,'0'0'1448'16,"0"0"-1210"-16,0 0-90 15,0 0 53-15,0 0 13 16,198-79-104-16,-155 79-56 16,-4 0 1-16,-8 7-28 15,-14 12 12-15,-9 11-18 16,-8 3-5-16,0 9 38 15,-25 0-54-15,-9-2 2 0,-2 0 34 16,-1-11-29-16,12-5-2 16,6-13-5-16,13-1 0 15,6-3-6-15,0-7-6 16,0 7-8-16,28 0 5 16,4 2 16-16,6 5-2 15,2 9-8-15,-1-4 9 16,-2 11-5-16,-5 6 5 15,-1 3 0-15,-14 4 6 16,-5-7-4-16,-12 2 7 16,0-1-8-16,-4-5 7 15,-30-1 38-15,-10-5-46 16,-3-1 2-16,0-14 20 16,-4 2-22-16,7-13 11 15,9 0-11-15,6 0-24 0,14 0-30 16,15-49-184-16,10 10-266 15,20-4-176-15</inkml:trace>
  <inkml:trace contextRef="#ctx0" brushRef="#br0" timeOffset="8420">2537 1795 1888 0,'0'0'380'0,"0"0"-246"0,0 0-10 15,0 0 168-15,0 0-72 16,0 0-108-16,-35 201-43 16,1-101-22-16,-10 18 2 15,-4 11 27-15,1-3-76 16,0 5 0-16,3-14 26 15,8-8-25-15,7-13-1 16,4-17 0-16,10-13-51 16,11-23-54-16,4-26-247 15,0-10-359-15,11-7-381 0</inkml:trace>
  <inkml:trace contextRef="#ctx0" brushRef="#br0" timeOffset="8794">2799 2518 2063 0,'0'0'248'0,"0"0"-162"15,0 0-47-15,0 0 108 16,0 0-27-16,151-212-76 15,-126 163-16-15,-3 4 26 16,-3 2 17-16,-9 7 21 16,2 6-46-16,-9 9-13 0,-3 12 55 15,0 9-32-15,0 0 2 16,0 0-20-16,0 27-12 16,0 23 30-16,3 14-48 15,1 21-7-15,-1-3 25 16,1 4-26-16,-1-11 3 15,5-5-3-15,-1-8-6 16,0-10 0-16,1-5-88 16,6-15-95-16,8-11-52 15,-3-11-302-15,-1-10-112 0</inkml:trace>
  <inkml:trace contextRef="#ctx0" brushRef="#br0" timeOffset="9208">3398 2195 1724 0,'0'0'371'16,"0"0"-259"-16,0 0 47 16,0 0 72-16,0 0-52 15,0 0-45-15,208-55-65 16,-164 55 2-16,0 0-35 15,-9 0-6-15,-1 19 47 16,-8 7-34-16,-13 3 11 16,-10 11 19-16,-3 12-41 0,0 1 16 15,-25 13-41-15,-10 6 2 16,-9-6 38-16,0-1-47 16,6-7 0-16,6-11 16 15,7-7-10-15,10-11-12 16,8-5 6-16,7-10 0 15,0 1 5-15,0-2-5 16,10-4 0-16,12-2-8 16,5-7 16-16,5 0-16 15,9 0-11-15,3 0-11 16,7 0 29-16,9-16-139 16,35-21-91-16,-14 8-266 15,-15-5-226-15</inkml:trace>
  <inkml:trace contextRef="#ctx0" brushRef="#br0" timeOffset="10000">4225 2131 2020 0,'0'0'352'0,"0"0"-269"16,0 0 46-16,0 0 114 16,0 0-77-16,0 0-100 15,0 0-36-15,139-41 40 16,-95 41-46-16,0-3-3 0,-4 3 8 16,4 0-20-16,-2 0 3 15,2 0-11-15,-3 0 38 16,-9 0 19-16,-7 0-58 15,-13 0 1-15,-12 0 22 16,0 0 1-16,0 0 7 16,-22 0-30-16,-10 0-1 15,-8 0 17-15,-1 0-17 16,-3 0 0-16,5 0 0 16,2 0 1-16,5 3-2 0,6 0 0 15,4 0 1 1,4 1-3-16,6-1 3 15,2 4 0-15,3-4 18 0,-1 3-17 16,4 1 17-16,1 7-18 16,3-9 1-16,0 9 21 15,0 2-22-15,0 4 0 16,0-3 16-16,0 4-10 16,0-4 8-16,7 3-7 15,8-3-6-15,0 2 43 16,2-5-44-16,2 2 7 15,3 0 23-15,3 5-28 16,0-8 20-16,1 3-17 16,4-3-4-16,-5 3 24 15,1 1-25-15,3 2 0 0,-1 4 14 16,10 8-13-16,-3 4 14 16,2-6-15-16,-5 7 22 15,-1-6 13-15,-14-7-34 16,-9 3-1-16,-8-3 15 15,0-2-9-15,-5 3 2 16,-27 0-8-16,-9 2 0 16,-3-4 17-16,-3-5-17 15,5-3 0-15,1-8 3 16,1 1 8-16,4-7-19 16,2 0 8-16,6 0 0 15,2 0-13-15,11-7-7 16,5-2-53-16,10-2-32 0,0-15-108 15,10 7-467 1,15-11-1164-16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14:24.9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0 344 2349 0,'0'0'276'16,"0"0"-224"-16,0 0 6 16,0 0 159-16,0 0-95 15,0 0-96-15,0 0 1 0,110 135 75 16,-49-46-60 0,5 13-18-16,-3 13 52 0,1 6-40 15,-5 0-8-15,-2-6-17 16,3-15-10-16,-6-11 31 15,2-12-32-15,-9-11 0 16,-5-14-6-16,-1-9 6 16,-7-11-69-16,1-8-127 15,-9-12-325-15,-15-5-231 0</inkml:trace>
  <inkml:trace contextRef="#ctx0" brushRef="#br0" timeOffset="338">48 1637 2126 0,'0'0'260'16,"0"0"-175"-16,0 0-23 15,0 0 185-15,0 0-48 16,0 0-149-16,0 0-28 16,174-226 2-16,-105 146-5 15,9-11 33-15,-2-14-52 16,0-14 0-16,-3-1 15 0,-7-1-14 16,-7 9 10-1,-12 17-11-15,-15 26 0 0,-10 20 10 16,-11 22-10-16,-3 13-19 15,6 14-35-15,1 0-299 16,-5 0-407-16</inkml:trace>
  <inkml:trace contextRef="#ctx0" brushRef="#br0" timeOffset="698">1250 0 2102 0,'0'0'290'16,"0"0"-228"-16,0 0 81 15,0 0 107-15,0 0-51 16,227 111-102-16,-165-32-29 16,3 20 53-16,-3 19-63 15,-8 14-16-15,-6 13 21 0,-4 4-40 16,-7 3 16 0,-9-5-15-16,-9-6-23 15,-19-11 44-15,0-4-45 16,-29-4-68-16,-59 22-56 15,7-33-450-15,-2-14-666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14:22.69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249 440 1580 0,'0'0'345'0,"0"0"-211"0,0 0-26 16,0 0 9-16,0 0 90 15,0 0-36-15,-98 2-114 16,98 26-14-16,0 24 24 16,0 19-6-16,0 22 31 15,0 15-49-15,0 7-1 16,0-3 15-16,0-8-48 15,0-12 15-15,0-13-24 16,0-11 6-16,0-3 13 16,0-18-19-16,0-5-9 15,7-11-54-15,25-21-221 16,-7-10-253-16,1 0-54 0</inkml:trace>
  <inkml:trace contextRef="#ctx0" brushRef="#br0" timeOffset="357">0 495 1748 0,'0'0'243'16,"0"0"-85"-16,0 0-56 15,0 0 104-15,44-170 2 16,7 128-99-16,12 2-37 15,9 8-25-15,16 4-12 16,4 16 40-16,6 8-42 16,0 4-17-16,-13 13 26 0,-13 30-41 15,-21 10 6-15,-22 12 9 16,-26 8-15-16,-3 8 29 16,-32 11-30-1,-37-1 0-15,-19-2-13 0,-10-6 5 16,0-22 8-16,3-14-9 15,14-17 9-15,20-14-13 16,20-13 13-16,26-3-69 16,15-25-166-16,37-18-430 15,10-4-483-15</inkml:trace>
  <inkml:trace contextRef="#ctx0" brushRef="#br0" timeOffset="640">1511 92 1967 0,'0'0'356'0,"0"0"-235"15,0 0-26-15,0 0 106 16,-234 213-37-16,175-45-94 15,8 2 8-15,19-5-38 16,17-18-2-16,15-37 7 0,0 16-39 16,7 2-1-1,27-15-5-15,13-22-54 0,14-22-85 16,42-27-210-16,-12-18-262 16,-14-17-288-16</inkml:trace>
  <inkml:trace contextRef="#ctx0" brushRef="#br0" timeOffset="1396">2287 230 2121 0,'0'0'352'16,"0"0"-248"-16,0 0-38 0,0 229 131 15,-3-111-24-15,-6 7-26 16,6 2-104-16,3-8-17 16,0-16 11-16,0-16-35 15,0-15 26-15,0-12-28 16,0-17 0-16,3-16-10 16,2-13-25-16,-5-9-25 15,0-5 0-15,0 0-12 16,0-24-46-16,0-19-21 15,-15-15 50-15,3-18 43 0,5-17-26 16,-3-14 33 0,2-19-14-16,5 0 8 15,3 4 39-15,0 13-8 0,3 21 14 16,34 26 12 0,10 23-11-16,16 12 19 0,10 17 4 15,3 10 1-15,3 0 39 16,-4 29-37-16,-3 11 1 15,-14 2 39-15,-11 8-26 16,-13 3 33-16,-17-4-18 16,-14 4-15-16,-3-5 54 15,-16 0-51-15,-25-7-24 16,-10-5 35-16,-5-7-44 16,2-9 5-16,7-10-16 15,6-3 1-15,16-7 7 0,15 0-8 16,10 0-39-16,0 0-27 15,3 0-85-15,34 0 106 16,11 14 23-16,6 7-35 16,8 16 45-16,3 6-30 15,1 10 15-15,0 5 15 16,-12 5 14-16,-7-1-2 16,-21-7 6-16,-15-2 22 15,-11-6 77-15,-11-7-49 16,-32-9 6-16,-19-7 38 15,-11-5-31-15,-12-11 6 16,-3-8-21-16,2 0-17 16,2 0 33-16,7-24-70 15,12-3 1-15,10-4-9 16,18 0 2-16,19-1-58 0,18-11-114 16,22 6-345-16,18 5-242 15</inkml:trace>
  <inkml:trace contextRef="#ctx0" brushRef="#br0" timeOffset="1864">3846 0 1945 0,'0'0'268'0,"0"0"-165"15,0 0-11-15,0 0 171 16,0 0 13-16,0 0-211 16,0 0-41-16,-25 256 70 15,25-125-18-15,-3 17-13 0,-4 3-24 16,0-8-9 0,2-3 55-16,-2-13-85 0,4-18 1 15,0-15 20-15,3-18-11 16,0-15-11-16,0-14 1 15,0-15 0-15,0-11-18 16,0-8 18-16,0-10-115 16,0-3-50-16,13-6-295 15,9-25-183-15,-3-1-569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16:56.26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103 5812 378 0,'0'0'1825'0,"0"0"-1481"0,0 0-282 16,0 0-56 0,0 0 94-16,0 0 27 0,0 0-20 15,161 0-66-15,-63 0-41 16,3 0-48-16,16 10-225 15,-25-1-391-15,-30 5-1223 0</inkml:trace>
  <inkml:trace contextRef="#ctx0" brushRef="#br0" timeOffset="185">0 6347 2311 0,'0'0'377'16,"0"0"-250"-16,0 0-127 16,0 0 0-16,0 0 31 15,286 19-31-15,-156-19-188 16,-1-10-517-16</inkml:trace>
  <inkml:trace contextRef="#ctx0" brushRef="#br0" timeOffset="-149995">1138 1162 563 0,'0'0'1328'15,"0"0"-1070"-15,0 0-191 16,0 0 35-16,0 0 108 16,0 0-116-16,0 0-61 0,102 0 19 15,-33 0-51-15,9 0 6 16,1 0-7-16,31 14-250 15,-18 0-318-15,-23 7-499 0</inkml:trace>
  <inkml:trace contextRef="#ctx0" brushRef="#br0" timeOffset="-149806">1022 1636 2675 0,'0'0'309'0,"0"0"-217"0,0 0-92 15,0 0 0-15,0 0 33 16,312 38-33-16,-151-38-224 16,-4-7-587-16</inkml:trace>
  <inkml:trace contextRef="#ctx0" brushRef="#br0" timeOffset="-7856">3327 213 1213 0,'0'0'327'0,"0"0"-171"15,0 0-92-15,0 0 43 16,0 0 81-16,0 0-51 16,-9-17-42-16,9 17-6 15,0 0 13-15,-3 0 5 16,3 0-20-16,0 0-10 15,-3 0 44-15,3 8-82 16,0 28-8-16,0 26 22 0,-4 17-2 16,4 16 2-16,-3 4-35 15,-2 3 5-15,1-11 26 16,4-9-49-16,0-10 2 16,0-13 7-16,-3-6-9 15,3-7 15-15,-3-8-15 16,-1-4-10-16,1-7 10 15,-2-8-120-15,1-9-154 16,-2-10-221-16,-1 0-22 16,-2 0-637-16</inkml:trace>
  <inkml:trace contextRef="#ctx0" brushRef="#br0" timeOffset="-7494">3071 145 1562 0,'0'0'242'0,"0"0"-144"15,0 0 18-15,0 0 67 16,0 0-1-16,0 0-62 16,0 0-51-16,190-141 17 15,-124 141-1-15,1 0 12 16,8 17 11-16,-2 15-68 15,-4 10-5-15,-8 8-7 0,-10-1-9 16,-11 5 7 0,-18-6-8-16,-18 4-8 0,-4 1 32 15,-17-1-34-15,-32-2-1 16,-12 0-1-16,-9-5-6 16,-2-6 0-16,2-13-8 15,14-6-8-15,14-10 15 16,12-10-66-16,16 0-99 15,14-20-124-15,7-13-337 16,22-6-829-16</inkml:trace>
  <inkml:trace contextRef="#ctx0" brushRef="#br0" timeOffset="-7128">4350 7 1753 0,'0'0'319'0,"0"0"-172"15,0 0 6-15,0 0 41 16,0 0-46-16,0 0-53 15,0 0-60-15,-189 125-4 16,145-46 21-16,5 16-20 16,-2 10 43-16,7 7-75 15,14 0 15-15,5-11-3 0,11-6-6 16,4-16 0-16,0-11-5 16,0-10-1-16,26-7 20 15,-1-12-20-15,11-10-70 16,4-13-126-16,26-8-95 15,-7-8-224-15,-11 0-715 0</inkml:trace>
  <inkml:trace contextRef="#ctx0" brushRef="#br0" timeOffset="-6054">5138 117 1288 0,'0'0'304'0,"0"0"-173"16,0 0-29-16,0 0 71 15,0 0 47-15,0 0 23 16,0 0-75-16,15 219-45 0,-11-125-19 15,-4 4-2-15,0 1-65 16,0-9-4-16,0-13-9 16,0-10-14-16,0-15 7 15,-4-12-17-15,-4-15 0 16,1-9 9-16,4-9-9 16,-6-7-8-16,3 0 8 15,-5 0-23-15,-4-20 12 16,5-8-22-16,2-10-20 15,1-9 47-15,3-11-34 16,4-10 20-16,0-8 7 16,0-8 0-16,0-8-7 15,14 3-5-15,13 7-16 0,5 17 34 16,12 15-15 0,7 21 4-16,6 20 4 0,6 9 0 15,-4 0 13-15,-5 28 2 16,-6 9 0-16,-4 1 58 15,-16 2-49-15,-6-5 23 16,-6 2 7-16,-16-5 18 16,0-1-10-16,-9-2-15 15,-20-7-16-15,-11 2 17 16,-8-8-33-16,1-3-1 16,0-3 12-16,8-1-6 15,5-4 3-15,15-2-9 0,16-1-15 16,3 3 2-1,12 7-107-15,27 1 29 0,8 10 8 16,12 4-28-16,-1 5 31 16,1 10 22-16,-5 6 58 15,-7 4-1-15,-6-1 1 16,-9 2 0-16,-10-7 47 16,-18-2 20-16,-4-5 16 15,-4-6 13-15,-35-7 5 16,-13-3 25-16,-12-10-57 15,-9-3 6-15,-5-10 9 16,-1 0-29-16,2 0 5 16,12-14-36-16,9-11-12 15,20-1 6-15,18-2-18 16,18-2-96-16,44-8-130 0,25 5-375 16,10 3-439-16</inkml:trace>
  <inkml:trace contextRef="#ctx0" brushRef="#br0" timeOffset="-5543">6429 1136 1480 0,'0'0'538'15,"0"0"-438"-15,0 0-59 16,0 0 116-16,0 0 49 16,0 0-104-16,-124-172-27 15,116 123-12-15,1-5-56 16,4-13 8-16,3-8-2 15,0-4-4-15,0-6 0 16,25 6-9-16,7 4 1 16,9 15-7-16,9 18 6 15,6 12-13-15,8 15 12 0,6 15 2 16,4 0-7 0,2 13 12-16,-3 29-2 0,-7 14 67 15,-5 11-37-15,-9 10 21 16,-13 8 4-16,-5 7-16 15,-12-6 11-15,-8-4-15 16,-6-7-12-16,-8-12 34 16,0-11-53-16,0-9 4 15,0-12 0-15,-8-3-12 16,1-7-11-16,0-12-87 16,7-6-150-16,0-3-228 15,0 0-354-15</inkml:trace>
  <inkml:trace contextRef="#ctx0" brushRef="#br0" timeOffset="-4830">7865 217 1646 0,'0'0'336'16,"0"0"-181"-16,0 0 55 16,0 0 52-16,0 0-94 15,0 0-87-15,0 0 26 16,40 92 13-16,1-20-71 16,-1 16 11-16,8 7-6 15,-6 7-22-15,5-3-2 0,1-3-30 16,-1-12 18-16,-3-4 7 15,0-11-24-15,-3-11-1 16,-9-12 0-16,-10-13-23 16,-7-11-123-16,-15-14-321 15,0-8-293-15,0 0-1089 0</inkml:trace>
  <inkml:trace contextRef="#ctx0" brushRef="#br0" timeOffset="-4496">7738 1258 1916 0,'0'0'365'0,"0"0"-261"16,0 0 40-16,0 0 103 15,0 0-51-15,0 0-127 16,0 0-49-16,145-182 4 16,-72 117-9-16,5-6 5 15,-2-12 38-15,0-6-43 16,-7-6-3-16,-3 4 6 16,-15 4-10-16,-7 22 5 15,-19 20-13-15,-6 18 0 16,-12 17-1-16,-1 10-113 15,6 7-233-15,-5 23-266 0,0-2-419 16</inkml:trace>
  <inkml:trace contextRef="#ctx0" brushRef="#br0" timeOffset="-4186">8627 122 1969 0,'0'0'386'16,"0"0"-289"-16,0 0 64 16,0 0 79-16,0 0-74 15,0 0-51-15,205 63-64 16,-144-15 8-16,-5 15 16 15,-6 6-20-15,-6 6-9 16,-12 10-28-16,-13 4-9 16,-19 4 18-16,0 0-27 15,-25 3-43-15,-34-4-60 16,-46 27-94-16,13-24-169 16,1-17-461-16</inkml:trace>
  <inkml:trace contextRef="#ctx0" brushRef="#br0" timeOffset="-3375">2633 1795 1728 0,'0'0'351'0,"0"0"-230"16,0 0-96-16,0 0 185 16,0 0 1-16,0 0-84 15,237-19-16-15,-142 12-25 16,18 4-24-16,19-1 33 16,46 4-74-16,58 0 12 15,71 0 24-15,36 0-27 16,4 4-3-16,-6 3-21 15,-33 0-5-15,-10-5 12 16,-9 6-13-16,-13-3 0 16,1 2 7-16,-3-5-6 15,-5 3 4-15,-9-5-5 16,-9 0 0-16,-3 0-1 0,-4 0 0 16,-14 0 1-1,-44 0 8-15,-37 0 3 0,-43 0 13 16,-11 0-23-16,10 0 8 15,12 0 33-15,4 0-37 16,-12 0-4-16,-11 0 15 16,-10 6-9-16,-11-3 10 15,-9 4-17-15,-2 0 0 16,-10-5 15-16,-9 5-15 16,-8-3-7-16,-8-4 6 15,-9 0 1-15,-9 0-15 16,-6 0-47-16,-2 0-44 15,-5 0-51-15,-12-13-508 0,-17-4-735 16</inkml:trace>
  <inkml:trace contextRef="#ctx0" brushRef="#br0" timeOffset="-1908">4318 2562 1741 0,'0'0'364'16,"0"0"-212"-16,0 0-112 0,0 0 147 15,0 257 47-15,0-138-86 16,0 11-65-16,-7 2-15 16,-1-7-28-16,1-14-1 15,-5-16-32-15,5-16-6 16,1-17-1-16,-1-17-14 16,2-14-229-16,-5-25-137 15,6-6-289-15,-8 0-796 0</inkml:trace>
  <inkml:trace contextRef="#ctx0" brushRef="#br0" timeOffset="-1610">4167 2583 1605 0,'0'0'269'15,"0"0"-155"-15,0 0 9 16,0 0 68-16,186-46 19 15,-108 46-108-15,2 0-43 16,8 0 19-16,0 21-5 16,-9 7 9-16,-6 6-30 15,-14 7-16-15,-20 5 34 16,-24 3-53-16,-15 7 4 16,-32 3 6-16,-42 8-14 0,-21-4-13 15,-13-9-1 1,-2-5 1-16,8-12-18 0,21-14 4 15,27-13-83-15,47-10-105 16,7-10-364-16,10-23-815 0</inkml:trace>
  <inkml:trace contextRef="#ctx0" brushRef="#br0" timeOffset="-1352">5608 2543 2381 0,'0'0'354'0,"0"0"-273"0,-201 142-24 16,103-48 162-16,3 21-58 16,12 16-54-16,17 10-66 15,26-3-25-15,18-6 14 16,22-14-30-16,0-10-10 15,18-19-4-15,33-13-84 16,56-24-124-16,-13-16-371 16,-7-22-188-16</inkml:trace>
  <inkml:trace contextRef="#ctx0" brushRef="#br0" timeOffset="-1103">6090 2714 2275 0,'0'0'476'15,"0"0"-427"-15,0 0 147 16,0 0 18-16,51 207-76 16,-19-125-81-16,9 7-39 15,3 0 13-15,10-5-31 16,0-5-1-16,5-4 1 15,-8-10-27-15,-10-7-88 16,-16 3-156-16,-15-14-340 16,-10-11-161-16</inkml:trace>
  <inkml:trace contextRef="#ctx0" brushRef="#br0" timeOffset="-909">5867 3659 1980 0,'0'0'570'16,"0"0"-469"-16,0 0 59 16,7-242-8-16,45 136-20 15,18-8-60-15,9 2-44 16,9 14-22-16,-2 12-6 16,-1 20 0-16,20 15-54 15,-24 14-287-15,-12 14-495 0</inkml:trace>
  <inkml:trace contextRef="#ctx0" brushRef="#br0" timeOffset="-626">6836 2331 2230 0,'0'0'472'16,"0"0"-382"-16,0 0 85 16,0 0 34-16,217 77-44 15,-134-6-77-15,5 12-17 16,-1 20-20-16,-10 16 31 0,-11 8 28 16,-22 8-92-1,-22 0-5-15,-22 4 0 0,-9-3-13 16,-48-8-71-16,-57 22-97 15,8-32-134 1,4-22-547-16</inkml:trace>
  <inkml:trace contextRef="#ctx0" brushRef="#br0" timeOffset="1111">1893 4807 1585 0,'0'0'324'0,"0"0"-151"15,0 0-98-15,0 0 157 16,0 0 0-16,18 224-53 15,-3-119-92-15,-4 2-32 16,-8 5 32-16,-3-7-64 16,0-4-11-16,0-11 11 15,0-12-17-15,-7-13 1 16,0-14-7-16,-1-18 0 16,5-17 14-16,3-9-14 15,0-7 0-15,0 0 17 16,0-30-17-16,0-23-18 15,0-19-17-15,0-20 6 0,0-13 28 16,0-10-59-16,0-8 17 16,0-3 31-16,-7 4 5 15,3 14 6-15,4 16 1 16,0 20 0-16,7 20 37 16,19 20-36-16,11 13 21 15,7 11 8-15,10 8-6 16,8 0 6-16,3 31-17 15,4 13 4-15,-6 6 23 16,-13 8-40-16,-12 4 0 16,-20 4 15-16,-18 3-7 15,0-3 7-15,-44 0-15 0,-15-7 0 16,-7-4-9-16,-3-12 0 16,4-14-24-16,10-10-3 15,16-19-40-15,30-4-78 16,9-36-370-16,0-7-288 0</inkml:trace>
  <inkml:trace contextRef="#ctx0" brushRef="#br0" timeOffset="1402">2855 4680 1925 0,'0'0'354'0,"0"0"-275"0,0 0 60 16,-149 203 23-16,95-95-7 16,3 20-34-16,2 17-47 15,14 3 3-15,9-4-38 16,14-9-19-16,12-14 5 15,0-23-25-15,22-16-10 16,26-23-70-16,30-19-248 16,-9-17-333-16,-8-14-538 0</inkml:trace>
  <inkml:trace contextRef="#ctx0" brushRef="#br0" timeOffset="1986">3278 4991 1674 0,'0'0'313'15,"0"0"-198"-15,0 0 79 0,0 0 70 16,0 0-18-16,0 0-113 15,0 0-15-15,74 24-4 16,-20 41-35-16,0 16-28 16,6 9 25-16,-3-2-76 15,-6-2 13-15,1-4 8 16,-9-10-20-16,-3-4 0 16,-3-12-1-16,-11-7-48 15,-1-14-34-15,-3-10-165 16,0-19-119-16,-3-6-311 15,-6 0-486-15</inkml:trace>
  <inkml:trace contextRef="#ctx0" brushRef="#br0" timeOffset="2224">4000 4975 1833 0,'0'0'572'15,"0"0"-476"-15,0 0 6 16,0 0 121-16,-200 210-36 16,116-115-155-16,-8 8-16 15,-2 1 0-15,2-5-16 16,13-11 0-16,10-10-89 16,18-15-89-16,14-18-31 0,11-15-288 15,16-17-233-15</inkml:trace>
  <inkml:trace contextRef="#ctx0" brushRef="#br0" timeOffset="2485">4303 4952 2335 0,'0'0'313'0,"0"0"-265"16,0 0 76-16,18 177 121 15,-18-95-113-15,0 10-54 0,0 2-57 16,0 2-11 0,0-7 10-16,0-4-20 0,0-6-8 15,10-13-58-15,18-7-187 16,-3-20-337-16,-3-15-530 0</inkml:trace>
  <inkml:trace contextRef="#ctx0" brushRef="#br0" timeOffset="3166">4748 5217 2259 0,'0'0'284'0,"0"0"-213"0,0 185 97 16,-4-100 64-16,1-3-106 15,3-6-98-15,0-11-28 16,0-10 13-16,10-8-13 16,-2-14-60-16,-1-12-61 15,-4-9-63-15,1-12-26 16,-4 0 39-16,3-23-60 15,-3-24 90-15,0-18 60 16,5-14 73-16,-1-10 8 16,-1-12 44-16,0-4 49 0,1-4 5 15,-1 15 24-15,6 12 30 16,4 15-8-16,6 25-44 16,10 11-3-16,8 15-30 15,10 12-1-15,11 4-17 16,1 0-4-16,-2 0 24 15,-1 14-59-15,-8 10 26 16,-16 5 15-16,-17 0-13 16,-15 8 4-16,0-2-21 15,-19 6-12-15,-25-3 23 16,-6 2-32-16,2-3-12 16,8-15 12-16,11-2-32 15,10-9-3-15,12-6-25 16,7 0-22-16,0-1 7 15,16 6-36-15,19 4 23 0,9 2 22 16,7 7 10 0,3 11 42-16,5 5 8 0,-1 6 6 15,-2 10 72-15,-9 3-2 16,-12-3 24-16,-13-2-3 16,-18-5-38-16,-4-5-2 15,-10 1 1-15,-34-9-26 16,-14-5 23-16,-15-8-47 15,-1-15 5-15,-2-7 7 16,7 0-8-16,8-17-6 16,8-18-72-16,25-31-62 15,12 11-172-15,16-1-498 0</inkml:trace>
  <inkml:trace contextRef="#ctx0" brushRef="#br0" timeOffset="3450">5576 4732 1160 0,'0'0'1383'16,"0"0"-1191"-16,0 0-134 15,0 0 135-15,0 0 12 16,193 138-103-16,-139-56-51 0,5 20 0 15,-5 10-6-15,-6 9-9 16,-11 4-27-16,-15-5-8 16,-19 2 29-16,-3-6-30 15,-11-15-36-15,-25-12-27 16,-5-17-108-16,9-26-148 16,5-17-377-16,14-22-667 0</inkml:trace>
  <inkml:trace contextRef="#ctx0" brushRef="#br0" timeOffset="3970">6928 4807 2583 0,'0'0'235'15,"0"0"-235"-15,0 0 0 16,0 0 145-16,8 236-1 16,-8-122-110-16,0 5-23 15,0 7 22-15,0-12-6 16,0-6-11-16,0-15-16 16,0-23 0-16,0-12-9 15,0-22-3-15,0-20-39 16,0-16 23-16,0 0 1 0,0-42-45 15,-12-21-31 1,-1-19 37-16,-3-17 47 0,5-9-34 16,4-10 3-16,7-3 26 15,0 2 5-15,0 15 18 16,12 10-18-16,20 30 19 16,12 23 54-16,7 23-54 15,8 18 27-15,10 0 37 16,0 27-2-16,-1 22 23 15,-5 10-27-15,-4 6-6 16,-17 3 31-16,-11 1-56 16,-21 2 19-16,-10-7 5 15,-26-1-27-15,-40-8-24 16,-17-9-3-16,-8-10-54 0,-4-16 29 16,14-13-107-16,20-10-101 15,21-26-83-15,18-11-328 0</inkml:trace>
  <inkml:trace contextRef="#ctx0" brushRef="#br0" timeOffset="4269">8419 4721 1239 0,'0'0'1140'16,"0"0"-1140"-16,0 0 0 0,0 0 141 15,-243 113 87-15,158-22-39 16,6 22-53-16,9 15-52 16,11 2 11-16,19 2-20 15,19-4-37-15,21-10-36 16,0-9-2-16,14-14-24 15,30-25-31-15,18-17-140 16,33-29-191-16,-9-17-278 16,-11-7-581-16</inkml:trace>
  <inkml:trace contextRef="#ctx0" brushRef="#br0" timeOffset="4502">8798 4863 2264 0,'0'0'555'16,"0"0"-546"-16,0 0 67 15,0 0 65-15,-3 236 11 16,-4-140-92-16,4 5-31 16,3-2 7-16,0-7-26 15,0-7-10-15,0-12-25 16,10-17-124-16,8-17-136 15,-4-15-421-15,-2-18-515 0</inkml:trace>
  <inkml:trace contextRef="#ctx0" brushRef="#br0" timeOffset="4952">8820 4680 10 0,'0'0'2069'15,"0"0"-1738"-15,0 0-242 16,0 0-16-16,0 0 83 16,201 27-9-16,-140 18-67 15,-2 8 3-15,-11 3-57 16,-19 2-2-16,-11 1 26 16,-18-3-37-16,0-6-2 0,-7-12-11 15,-26-3 0-15,-6-14 0 16,-5-7 0-16,0-8-8 15,7-6 7-15,8 0-7 16,7 0 6-16,15 0-14 16,7 0-8-16,0 0 15 15,19 0-67-15,20 10 49 16,4 23 27-16,5 16 0 16,3 14 18-16,-1 12 40 15,-2 10-12-15,1 4 31 16,-7 0-25-16,-8-5 8 15,-16-12-2-15,-18-9-26 16,0-13 20-16,-27-18-22 16,-27-8-19-16,-15-15 32 15,-7-9-43-15,-9 0-7 0,9-14 6 16,7-21-49-16,15-47-130 16,16 6-372-16,25-2-670 0</inkml:trace>
  <inkml:trace contextRef="#ctx0" brushRef="#br0" timeOffset="5216">9419 4450 2588 0,'0'0'310'0,"0"0"-232"15,164 170 43-15,-88-71 70 16,0 19-49-16,2 13-19 16,-5 14-65-16,-1 2-7 15,-14 5-1-15,-14-5-35 16,-26-5-15-16,-18-5-23 16,-25-13-88-16,-92 11-19 15,7-33-392-15,-3-27-423 0</inkml:trace>
  <inkml:trace contextRef="#ctx0" brushRef="#br0" timeOffset="6402">1510 6533 1568 0,'0'0'256'0,"0"0"-174"16,0 0 3-16,0 0 78 16,0 0 21-16,0 0-16 15,0 0-74-15,102-67 2 16,-40 52-8-16,18 2 8 0,11 4 36 15,12 2-89-15,18 4 0 16,14-1 17 0,7 4-37-16,13 0-2 0,32 0-21 15,32 0 0-15,37 0 41 16,6 14-41-16,-15-1 0 16,-17 1 12-16,-22-9-12 15,0 0 8-15,0-5-8 16,-5 0 0-16,-2 0-1 15,0 0 1-15,-37 0 0 16,-30 0-2-16,-27 0 4 16,-13-7-4-16,20 4-4 15,16-4 6-15,20 0 11 0,3 0-11 16,1 1 0-16,3-1 10 16,7-3-10-16,3 4 0 15,1-4-1-15,-4 3 1 16,-4 2-7-16,-7-2 7 15,-8 7 0-15,2 0 6 16,-5 0 0-16,-3 0-8 16,-9 0 2-16,2 0 0 15,-8 0 11-15,1 0-11 16,-2 0-6-16,-3 0 6 16,-3 0 1-16,0 0 7 15,-12 0-8-15,-2 0 0 16,-5 0 0-16,-3 0 0 0,-1 2 0 15,-2 6 5 1,-1-6-4-16,0 5-2 0,1-5 0 16,2 1 1-16,1 2 8 15,0-2-8-15,6-3-3 16,2 3 2-16,2-3 2 16,-7 3 5-16,0-3-6 15,-10 0 0-15,-3 4 25 16,-16-4-25-16,-11 0 0 15,-11 0-5-15,-21 0 5 16,-11 0-80-16,-15 0-158 16,-19 0-424-16,-16-7-1534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17:03.43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227 278 1543 0,'0'0'309'0,"0"0"-169"0,0 0-67 15,0 0 114 1,0 0-8-16,0 0-60 0,0 247-4 16,0-133-50-16,0 8 20 15,-7 3 17-15,-5-8-59 16,2-12-8-16,-2-16-7 15,6-14-28-15,-1-15 28 16,-2-15-28-16,3-15-11 16,2-6-60-16,4-23-168 15,0-1-232-15,0 0-263 0</inkml:trace>
  <inkml:trace contextRef="#ctx0" brushRef="#br0" timeOffset="338">0 432 1876 0,'0'0'346'16,"0"0"-217"-16,0 0 22 16,0 0 76-16,0 0-20 15,0 0-120-15,227-92-27 16,-151 92-24-16,2 0-3 15,-2 10 34-15,-7 20-66 16,-8 3 5-16,-8 3 32 0,-21 7-31 16,-17 2 7-1,-15 4-10-15,0 1-2 0,-22 3-2 16,-29 3 0-16,-11-8-27 16,-8 2 27-16,1-11-18 15,3-9 1-15,9-7-16 16,13-14-25-16,15-9-38 15,24-13-203-15,5-22-422 16,0-8-1190-16</inkml:trace>
  <inkml:trace contextRef="#ctx0" brushRef="#br0" timeOffset="604">1085 292 2039 0,'0'0'487'16,"0"0"-452"-16,0 0 43 15,-212 79 189-15,150-21-124 16,7 14-78-16,8 13-7 16,10 15-23-16,11 7 7 15,8 1-28-15,11-2-13 16,7-8 10-16,0-4-11 15,0-12-83-15,14-14-14 16,30-10-221-16,-7-18-308 16,-2-17 26-16</inkml:trace>
  <inkml:trace contextRef="#ctx0" brushRef="#br0" timeOffset="874">1296 501 1986 0,'0'0'592'0,"0"0"-518"16,0 0-2-16,0 0 161 16,0 0-64-16,0 0-69 15,47 214-58-15,-18-139 25 16,3 4-53-16,12-4-8 0,0-2 22 15,3-1-28-15,1-6 0 16,-8-4-35-16,-4-10-122 16,-2 1-141-16,-16-17-361 15,-11-13-303-15</inkml:trace>
  <inkml:trace contextRef="#ctx0" brushRef="#br0" timeOffset="1098">1176 1295 2029 0,'0'0'470'0,"0"0"-380"16,0 0-17-16,0 0 79 0,0 0-11 16,133-240-95-1,-60 158-7-15,-3-2-39 0,-5 4-7 16,-9 8 5-16,-13 9-159 15,1 5-132-15,-11 18-247 16,-7 15-688-16</inkml:trace>
  <inkml:trace contextRef="#ctx0" brushRef="#br0" timeOffset="1346">2094 328 1657 0,'0'0'785'0,"0"0"-625"16,0 0-68-16,0 0 204 15,0 0-89-15,0 0-73 16,10 206-75-16,-1-96-31 16,-2 0 47-16,-4 8-70 15,0-3 2-15,4-3-2 16,2-14-5-16,1-6-39 15,5-21-132-15,17-3-163 16,-1-26-296-16,-3-19-349 0</inkml:trace>
  <inkml:trace contextRef="#ctx0" brushRef="#br0" timeOffset="1742">2575 1421 1943 0,'0'0'569'0,"0"0"-505"15,0 0 80-15,0 0 151 16,0 0-105-16,0 0-76 16,0 0-109-16,33-128-4 15,-14 65 16-15,1-12-17 16,2-11 0-16,0-5-1 15,0-15 1-15,0-8 3 16,0-8-3-16,-3-3-1 0,-1 10-1 16,-4 20 4-16,1 27-4 15,-5 31 1-15,2 27 1 16,2 10 28-16,1 29-14 16,3 34 22-16,1 16 24 15,-2 10-38-15,-2 6-1 16,4 0-21-16,-6-3 0 15,6-6-1-15,0-9-28 16,-1-5-106-16,-4-12-70 16,4-7-143-16,-6-16-316 15,-8-18-891-15</inkml:trace>
  <inkml:trace contextRef="#ctx0" brushRef="#br0" timeOffset="1919">2568 908 2300 0,'0'0'561'0,"0"0"-523"15,0 0-11-15,0 0 90 16,0 0-92-16,0 0-25 16,291-144-122-16,-200 108-178 15,-13 3-395-15</inkml:trace>
  <inkml:trace contextRef="#ctx0" brushRef="#br0" timeOffset="2193">3144 0 2282 0,'0'0'328'0,"0"0"-258"15,0 0 136-15,0 0 4 16,175 174-97-16,-121-96-38 16,5 17-22-16,-5 13-12 15,-7 9 30-15,-3 0-70 16,-10 8 4-16,-17-4 22 16,-17-1-27-16,0 1 0 15,-17-11-22-15,-23-8-88 0,-11-14-54 16,10-22-378-16,9-26-224 15</inkml:trace>
  <inkml:trace contextRef="#ctx0" brushRef="#br0" timeOffset="2704">4022 564 2414 0,'0'0'528'0,"0"0"-528"15,0 0 9-15,7 255 21 16,-7-150 58-16,0 4-51 16,0-3-37-16,0-8 0 15,0-10 11-15,-7-12-11 16,-3-17-57-16,2-16-34 15,1-17-47-15,0-17 37 16,4-9 19-16,-6 0 10 16,6-35 1-16,0-21 0 15,-1-14 43-15,1-18 27 16,3-11-19-16,0-11 19 16,0-2-6-16,0-3 7 15,0 13 28-15,0 9-27 0,7 26 48 16,25 17 27-1,8 22-39-15,11 16 9 0,8 12 15 16,7 0-10-16,-5 24 44 16,-2 13-30-16,-11 8 2 15,-13 3 21-15,-13 6-34 16,-10 1 4-16,-12-5-28 16,0 1-4-16,-41-4-1 15,-6-8-25-15,-12-6-58 16,5-14-29-16,0-15-151 15,13-4-256-15,12 0-309 0</inkml:trace>
  <inkml:trace contextRef="#ctx0" brushRef="#br0" timeOffset="2967">4770 263 2450 0,'0'0'283'0,"0"0"-236"16,0 0 80-16,-135 246 69 16,99-139-46-16,2 14-124 15,17 7 4-15,5-3 37 16,12 0-40-16,0-13-27 0,22-17-59 15,48-5-143-15,-4-30-320 16,-9-20-345-16</inkml:trace>
  <inkml:trace contextRef="#ctx0" brushRef="#br0" timeOffset="3355">4952 1413 2242 0,'0'0'509'15,"0"0"-498"-15,0 0 18 0,0 0 49 32,0 0 58-32,0 0-128 0,0 0-7 0,51-233 10 15,-29 156-10-15,-3-12-2 16,3-13-5-16,3-13 6 15,-3-3 9-15,4 1-9 16,-1 8 0-16,-3 27 29 16,-4 22 28-16,-4 34 21 15,1 26-55-15,-1 10 10 16,1 45 83-16,0 24-68 16,-5 20-25-16,2 5 11 15,2 9-22-15,1-9-7 16,0-2-5-16,5-12 0 0,-1-16-8 15,3-11-85-15,-3-18-107 16,-4-15-162 0,-5-14-401-16,-10-9-485 0</inkml:trace>
  <inkml:trace contextRef="#ctx0" brushRef="#br0" timeOffset="3551">4898 994 2218 0,'0'0'731'0,"0"0"-687"15,0 0-43-15,0 0 85 16,0 0-64-16,225-43-22 0,-149 27-33 16,31-14-194-16,-19 7-324 15,-15 0-196-15</inkml:trace>
  <inkml:trace contextRef="#ctx0" brushRef="#br0" timeOffset="3842">5394 59 2364 0,'0'0'370'15,"0"0"-309"-15,0 0 29 0,0 0 137 16,0 0-54 0,142 167-87-16,-88-95-50 0,-3 10 56 15,0 10-44-15,-7 9-18 16,-7 8 21-16,-9 2-36 16,-9 8-1-16,-9 0-14 15,-10-5 0-15,0-2-1 16,0-9-25-16,-10-13-71 15,-12-18-28-15,-7-17-113 16,7-18-341-16,4-21-344 0</inkml:trace>
  <inkml:trace contextRef="#ctx0" brushRef="#br0" timeOffset="4080">6180 954 1073 0,'0'0'1758'0,"0"0"-1543"16,0 0-190-16,0 0 28 16,234-49 65-16,-172 49-56 15,-4 0-30-15,1 0-32 16,-1 0-109-16,16 7-50 0,-17-4-174 15,-16 1-395-15</inkml:trace>
  <inkml:trace contextRef="#ctx0" brushRef="#br0" timeOffset="4260">6439 653 2450 0,'0'0'559'15,"0"0"-492"-15,0 0 15 16,0 0 53-16,34 219-23 16,-15-147-112-16,3 4-12 15,-2 12-55-15,-5-16-420 16,-8-15-839-16</inkml:trace>
  <inkml:trace contextRef="#ctx0" brushRef="#br0" timeOffset="5737">7369 436 1659 0,'0'0'474'15,"0"0"-391"-15,0 0-20 16,0 0 176-16,51 167-59 16,-36-84-29-16,-5 5-42 15,-5 3-64-15,-1-5-9 16,-4-4 23-16,0-7-42 16,0-12-1-16,0-7-16 15,0-14 0-15,0-9-18 16,0-13-34-16,0-6-147 0,0-14-5 15,0 0-98-15,0-14 26 16,7-27-67-16,-1-6-25 16,-2-11 63-16,1-13 75 15,-5-8 227-15,0-5 3 16,0-15 143-16,-19-4 41 16,1-1-6-16,-1 2 4 15,6 7 11-15,4 15-60 16,9 22-11-16,0 16 57 15,31 12-69-15,7 16 24 16,18 9-16-16,2 5-24 16,8 0 19-16,0 16-46 15,-5 17-4-15,-6 6 19 0,-4 8-35 16,-19-2 5 0,-13 4-34-16,-16 2-5 0,-3 0 43 15,-25 0-56-15,-26 3-11 16,-18-5 10-16,-1-9-34 15,1-8-12-15,12-15-73 16,13-11-23-16,22-6-75 16,10-23-245-16,12-4-204 0</inkml:trace>
  <inkml:trace contextRef="#ctx0" brushRef="#br0" timeOffset="6033">8482 104 892 0,'0'0'1171'0,"0"0"-1009"15,0 0-79-15,-154 169 132 16,107-83-11-16,0 17-2 15,6 11-111-15,9 8-12 16,10 4 23-16,10-8-76 16,12-7-20-16,0-9 21 15,5-14-26-15,27-16-2 16,5-15-52-16,28-11-101 0,-6-22-193 16,-12-10-359-16</inkml:trace>
  <inkml:trace contextRef="#ctx0" brushRef="#br0" timeOffset="7823">8672 441 1352 0,'0'0'391'15,"0"0"-195"-15,0 0-35 16,0 0 112-16,0 0 10 16,0 0-146-16,0 0-65 15,-12 14 68-15,37 25-47 16,12 18-12-16,-1 5-38 15,4 11-10-15,1-1 29 16,0 3-62-16,-2-7 1 16,1 2 14-16,-3-10-14 15,-5-6 6-15,-3-7-7 0,-3-8 0 16,-8-6 1-16,1-7-1 16,-9-6-37-16,2-6-26 15,-2-6-73-15,-2-8-99 16,9 0-85-16,-1-5-169 15,-6-16 111-15</inkml:trace>
  <inkml:trace contextRef="#ctx0" brushRef="#br0" timeOffset="8067">9233 583 1696 0,'0'0'474'0,"0"0"-390"16,0 0-20-16,0 0 120 16,0 0 17-16,0 0-79 15,-205 201-60-15,146-136 12 16,-2 1-48-16,2 0-17 16,2-4 4-16,9-6-13 15,11-10-48-15,19-1-135 16,11-12-135-16,7-13-296 0</inkml:trace>
  <inkml:trace contextRef="#ctx0" brushRef="#br0" timeOffset="8345">9367 509 2022 0,'0'0'487'15,"0"0"-444"-15,0 0 25 16,0 0 188-16,8 202-77 16,-8-120-98-16,4 7-27 15,-1-3-32-15,0-1-4 16,6-11 11-16,-2-2-29 0,3-12-51 15,12-10-90 1,-4-13-240-16,1-23-423 0</inkml:trace>
  <inkml:trace contextRef="#ctx0" brushRef="#br0" timeOffset="8601">9808 485 2129 0,'0'0'332'16,"0"0"-237"-16,0 0-41 0,0 197 202 16,0-125-106-1,0 0-107-15,0 1-6 0,0-4-37 16,0-4-9-16,0-6-47 15,0-12-163-15,0-6-165 16,0-14-215-16,0-14-802 0</inkml:trace>
  <inkml:trace contextRef="#ctx0" brushRef="#br0" timeOffset="9091">9798 429 1220 0,'0'0'708'16,"0"0"-553"-16,0 0-19 16,0 0 30-16,0 0 24 15,0 0-65-15,189-39-64 16,-145 49 12-16,-5 17-6 16,-8-1-19-16,-18 6 8 15,-4-4-56-15,-9 3-9 16,0-2 8-16,-4-2-11 15,-23-4 11-15,2-2-13 16,0-10 14-16,3-1 3 16,11-7-3-16,5 1-8 15,6-4-7-15,0 0-67 16,0 0-6-16,17 7 42 16,8 3 41-16,9 10-8 15,-2 8 13-15,2 5 0 0,-2 14-6 16,-3 1 16-1,1 9 7-15,-10-1 11 0,-4-1 11 16,-13-6 42-16,-3 1-20 16,-7-6 11-16,-37-9-17 15,-7-3-39-15,-8-8 8 16,2-13-12-16,-2-8 0 16,8-3 34-16,10 0-46 15,9-17-13-15,13-20-53 16,19-35-187-16,0 6-266 15,0 3-389 1</inkml:trace>
  <inkml:trace contextRef="#ctx0" brushRef="#br0" timeOffset="9350">10228 144 1947 0,'0'0'282'16,"0"0"-162"-16,0 0 122 16,0 0 11-16,226 174-93 15,-168-96-61-15,-2 11-24 16,-2 12-12-16,-4 11 21 16,-6-1-53-16,-15 8-4 0,-10-6 5 15,-19-6-31 1,0-9-2-16,-4-8-17 0,-24-19-70 15,-3-11-35-15,2-22-236 16,4-17-358-16,10-15-428 0</inkml:trace>
  <inkml:trace contextRef="#ctx0" brushRef="#br0" timeOffset="9887">11088 439 2126 0,'0'0'236'0,"0"0"-164"16,0 0 78-16,19 200 60 15,-16-113-55-15,-3 1-102 16,4-1-34-16,-1-1 50 15,-3-7-53-15,0-6-8 16,0-15 4-16,0-9-11 16,0-17-2-16,0-11-23 15,0-14-39-15,0-7 32 16,0 0-59-16,-10-34 9 16,-2-11 36-16,2-14-22 15,-2-10 30-15,5-13 15 0,1-4 22 16,-3-9-2-16,6-4 2 15,3-2 0-15,0 6 17 16,0 9 15-16,0 18 19 16,15 18 6-16,10 21-17 15,11 13 26-15,1 16-27 16,11 0 6-16,-1 3 16 16,4 26-24-16,-1 11 13 15,-6-1-19-15,-6 7-7 16,-16-3 27-16,-12-1-34 15,-10 0 2-15,0-2-1 16,-26-1-17-16,-18-2-2 16,-3-6-52-16,0-14-55 0,3-3-63 15,8-14-168 1,11 0-317-16,13-3-1229 0</inkml:trace>
  <inkml:trace contextRef="#ctx0" brushRef="#br0" timeOffset="10209">11868 273 2191 0,'0'0'339'0,"0"0"-242"0,0 0 116 16,0 0-30-16,0 0-71 16,-161 205 14-16,119-110-56 15,2 11 8-15,6 2-17 16,12 1-55-16,12-4 10 16,6-3-16-16,4-18-3 15,0-7-3-15,19-19-75 16,10-15-99-16,25-24-167 15,-10-15-238-15,0-4-153 0</inkml:trace>
  <inkml:trace contextRef="#ctx0" brushRef="#br0" timeOffset="10901">12164 441 1781 0,'0'0'718'0,"0"0"-573"16,0 0-100-16,0 0 243 16,0 0-107-16,-12 241-79 15,5-156-29-15,1-6-49 16,-3-1 7-16,9-8-31 16,0-11 0-16,0-9 20 15,0-14-20-15,0-14 0 16,0-7-6-16,0-13 0 0,-3-2-11 15,-4 0-8-15,0-17-68 16,-4-22 29-16,4-10-1 16,0-7 22-16,2-12 17 15,2-4-20-15,-1-8 28 16,4-2 2-16,0 6 14 16,0 9-5-16,0 13 14 15,19 18 23-15,10 13-22 16,4 13 4-16,6 10-5 15,9 0 11-15,-1 6 1 16,9 24 37-16,-12 3-43 16,-5 11 14-16,-11-6 20 15,-9 6-28-15,-11-6 2 0,-8-2-10 16,0-7-10 0,0-6 43-16,-22-3-44 0,-3-10 19 15,-2-3 7-15,2-5-25 16,3-2-2-16,5 0-4 15,5 0 5-15,12 0-10 16,0 0 1-16,0 0-52 16,12 0-1-16,10 8 22 15,6 11 28-15,5 10 4 16,0 11 8-16,0 9-13 16,4 11 34-16,2-1-6 15,-2 0 4-15,-8-6-7 16,-11-8 15-16,-8-6 2 15,-10-9-10-15,0-7 48 16,-10-6-46-16,-27-7-3 0,-10-8 5 16,-7-2-23-16,-6 0-16 15,3-10-93-15,3-19-37 16,10-37-202-16,15 7-400 16,10-1-1186-16</inkml:trace>
  <inkml:trace contextRef="#ctx0" brushRef="#br0" timeOffset="11163">12649 119 2257 0,'0'0'306'0,"0"0"-209"16,0 0 174-16,212 168 8 15,-151-91-118-15,1 8-69 16,-8 10-29-16,-10 7-30 16,-6 3-2-16,-28 9-22 15,-10 2-7-15,0 2-2 16,-22-3-83-16,-66 20-131 16,5-31-559-16,2-22-1591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2:49.30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76 400 1543 0,'0'0'266'15,"0"0"-148"-15,0 0-74 0,0 0 176 16,0 0 13-16,-9 241-100 16,9-126 3-1,0 6-81-15,0-1-22 0,0-11 42 16,0-15-50-16,0-11 1 15,0-18-26-15,0-18-13 16,0-12 1-16,0-17-186 16,9-18-121-16,5-7-16 15,-2-22-299-15</inkml:trace>
  <inkml:trace contextRef="#ctx0" brushRef="#br0" timeOffset="267">0 496 1257 0,'0'0'357'16,"0"0"-157"-16,0 0-84 0,0 0 65 16,0 0 19-1,67-157-52-15,-12 144-29 0,15 6-49 16,4 4-21-16,5 3 57 16,0 0-70-16,-7 6 0 15,-10 24 34-15,-17 5-46 16,-19 9 9-16,-21 8-14 15,-5 12-4-15,-37 2 37 16,-25 6-52-16,-14-5 0 16,2-11-13-16,11-11-44 15,18-19-101-15,25-26-160 16,13 0-241-16,7-9-687 0</inkml:trace>
  <inkml:trace contextRef="#ctx0" brushRef="#br0" timeOffset="515">1102 110 2002 0,'0'0'329'0,"0"0"-205"15,0 0 25-15,-161 221 87 16,106-69-70-16,11 2-78 0,15-12 23 15,26-16-111-15,3-24 6 16,6 6-12-16,30 5 6 16,16-17-102-16,50-19-170 15,-10-24-245-15,-6-27-108 0</inkml:trace>
  <inkml:trace contextRef="#ctx0" brushRef="#br0" timeOffset="1146">1753 384 393 0,'0'0'1523'0,"0"0"-1285"16,0 0 3-16,0 212-33 15,0-117 40-15,0-1-115 0,0-6-73 16,0-10-5-1,0-18-54-15,0-12-1 0,0-16 6 16,0-8-6-16,0-16-20 16,0-4-16-16,0-4-7 15,0-6 30-15,0-26-113 16,-8-13 51-16,8-17 58 16,-3-15-21-16,3-11 26 15,0-15 3-15,0-6 9 16,0 3-13-16,3 8 19 15,14 19-6-15,6 27 48 0,10 16-41 16,7 18 1 0,2 16 6-16,4 2 1 15,-4 2 54-15,-2 28-63 16,-11 2 0-16,-9 9 40 0,-13 4-19 16,-7-5-12-16,0 5 3 15,-10-11-7-15,-16 0 32 16,3-7-43-16,3-10 0 15,3-2 5-15,8-9-5 16,9-4 0-16,0 4-39 16,0 0-85-16,32 3 124 15,8 6-45-15,8 6-18 16,2 5 38-16,2 9 3 16,-9 6 22-16,-7 7 0 15,-16 2 11-15,-17 3 74 16,-3 4-51-16,-14-8 23 0,-31 1 21 15,-12-7-42 1,-3-3 20-16,-7-10-27 16,9-7-22-16,5-15 23 0,10-4-30 15,15-4-37-15,28-12-77 16,0-18-235-16,0-3-343 0</inkml:trace>
  <inkml:trace contextRef="#ctx0" brushRef="#br0" timeOffset="1397">2761 71 1430 0,'0'0'814'0,"0"0"-612"15,0 0-125-15,0 0 173 16,0 0 10-16,0 199-101 15,0-94-47-15,0 10-46 16,-3 4-50-16,-1-2 23 16,4-5-39-16,0-6-48 15,0-9-61-15,39 13-144 16,-2-32-328-16,-1-15-405 0</inkml:trace>
  <inkml:trace contextRef="#ctx0" brushRef="#br0" timeOffset="1769">3134 1221 1803 0,'0'0'487'0,"0"0"-395"16,0 0-42-16,0 0 100 15,0 0-66-15,0 0-62 16,44-212 17-16,-16 135-39 16,4-11 0-16,2-13 3 15,2-13 4-15,-4-13-14 0,2-3 14 16,-9 7-4-16,1 17 75 16,-6 25-26-16,0 35 17 15,-4 30 6-15,4 16-29 16,3 19 32-16,3 40-29 15,4 18-7-15,-4 14 47 16,0 8-75-16,-4 2-3 16,9-3-1-16,-5-13-10 15,6-8-41-15,7 5-121 16,-9-17-353-16,-10-21-104 0</inkml:trace>
  <inkml:trace contextRef="#ctx0" brushRef="#br0" timeOffset="1947">3337 773 2109 0,'0'0'540'0,"0"0"-522"16,0 0 8-16,0 0 42 15,0 0-68-15,283-67-17 16,-183 44-283-16,-8 4-582 0</inkml:trace>
  <inkml:trace contextRef="#ctx0" brushRef="#br0" timeOffset="2208">4192 61 1478 0,'0'0'1012'15,"0"0"-877"-15,0 0-47 16,0 0 141-16,0 0-42 16,0 0-61-16,79 182-74 15,-53-90 15-15,-3 13 11 16,-4 6-63-16,-6 8 3 16,-13-1 3-16,0 3-21 15,-3-6 0-15,-20-6-71 16,-3-13-102-16,3-7-97 15,9-24-549-15,11-27-1227 0</inkml:trace>
  <inkml:trace contextRef="#ctx0" brushRef="#br0" timeOffset="2683">4889 249 2194 0,'0'0'286'16,"0"0"-210"-1,3 151 21-15,-3-65 122 0,0 10-31 16,0 0-83 0,0-4-55-16,0-9-40 0,6-13-10 15,-6-8 0-15,5-19 0 16,-5-9-63-16,0-15-30 15,0-18 5-15,-5-1 23 16,-4-14-21-16,-4-30 2 16,0-19 51-16,3-12 27 15,4-17-19-15,0-15 24 16,6-4 1-16,0 1 6 16,0 10 17-16,0 24 33 15,12 20 29-15,18 23 3 16,10 22-78-16,8 11 44 15,8 0 7-15,2 15-17 16,1 17-20-16,-6 3 12 16,-10 0-27-16,-11 3 46 15,-18 1-55-15,-14 2 19 0,0-1 4 16,-31 0-7-16,-17 2-16 16,-4-7-3-16,5-5-58 15,12-7-106-15,15-9-414 16,17-8-355-16</inkml:trace>
  <inkml:trace contextRef="#ctx0" brushRef="#br0" timeOffset="2936">5816 172 2114 0,'0'0'501'0,"0"0"-455"16,0 0 164-16,-134 154 49 16,81-63-124-16,7 15-41 15,7 1-34-15,13 4-23 16,12-11-11-16,14-3-26 16,0-9-34-16,23-8-64 15,62 8-388-15,-3-19-47 16,-9-22-346-16</inkml:trace>
  <inkml:trace contextRef="#ctx0" brushRef="#br0" timeOffset="3288">5960 1351 1647 0,'0'0'421'0,"0"0"-421"15,0 0-25-15,0 0 25 0,51-210 102 16,-28 128-68 0,5-16-18-16,-3-19-16 15,1-10 1-15,0-2 16 16,1 12 56-16,-4 21 82 0,3 28 53 16,-3 33-76-16,0 20 19 15,2 15-34-15,6 15-11 16,1 32-1-16,1 18-45 15,-4 16-3-15,1 5-2 16,-7 4-49-16,0-5 3 16,-3-5-9-16,-4-13-8 15,-1-8-13-15,-4-9-74 16,-5-8-96-16,-6-7-266 16,0-12-244-16,0-12-1178 0</inkml:trace>
  <inkml:trace contextRef="#ctx0" brushRef="#br0" timeOffset="3452">6101 909 993 0,'0'0'1438'0,"0"0"-1274"16,0 0-114-1,0 0-2-15,0 0-39 0,232-75-9 16,-131 55-217-16,-12 0-302 15,-20 2-1326-15</inkml:trace>
  <inkml:trace contextRef="#ctx0" brushRef="#br0" timeOffset="3680">6660 16 2292 0,'0'0'463'0,"0"0"-311"15,0 0 47-15,0 0-16 16,0 0-29-16,178 135-60 16,-124-52 13-16,-1 18-61 15,-10 7 1-15,-8 6-25 16,-15 3-22-16,-16-6-9 16,-4 1-78-16,-27 28-105 15,-13-26-302-15,-5-20-678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17:38.61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19 2121 0,'0'0'558'0,"0"0"-493"16,0 0-41-16,0 0 66 15,0 0 19-15,0 0-14 16,0 0-69-16,204-18-26 16,-134 17-57-16,11 1-241 15,-20 0-389-15,-17 0-1246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17:38.80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10 1906 0,'0'0'744'0,"0"0"-653"15,0 0-85-15,0 0 14 16,0 0 14-16,0 0-34 16,244 7-64-16,-146-7-247 15,-10-17-718-15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17:32.95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473 160 1652 0,'0'0'317'0,"0"0"-214"0,0 0 41 0,0 0 28 0,0 0 13 0,-208-19-107 0,154 59-44 15,0 19 18-15,-2 15-51 16,9 16 16-16,15 2 30 16,13 3-41-16,16-4 5 15,3-11-11-15,3-15 0 16,34-16 1-16,6-16-1 16,9-21-82-16,9-12 0 15,2-8 26-15,-6-42 24 16,2-16 3-16,-15-13 29 15,-8-9 22-15,-11-6-15 16,-13-2 51-16,-9 4 33 16,-3 10-43-16,0 16-18 15,-10 16-30-15,-2 25-18 16,9 25-82-16,3 19-514 0,0 21-486 16</inkml:trace>
  <inkml:trace contextRef="#ctx0" brushRef="#br0" timeOffset="166">710 1068 2123 0,'0'0'513'0,"0"0"-438"15,0 0-75-15,0 0-18 16,0 0-178-16,88-195-354 0</inkml:trace>
  <inkml:trace contextRef="#ctx0" brushRef="#br0" timeOffset="628">1319 226 1746 0,'0'0'230'0,"0"0"-157"16,0 0-44-16,220-45 113 16,-144 27-37-16,-3 4-56 15,-7-4 49-15,-16 5-80 0,-17 4-2 16,-15-2 14 0,-18 5-11-16,0-8 91 0,-13 3-62 15,-31-4 15-15,-7 6 40 16,-12 2-54-16,-6 7-1 15,-4 0 0-15,4 3-14 16,6 25-13-16,13 7-21 16,12 4 0-16,22 10 15 15,7 1-15-15,9 3-5 16,0-1-8-16,9-8 11 16,16 4 2-16,4-9-13 15,-4-3 13-15,0 0 9 16,-3-6-9-16,-6-9-2 0,-6-2-5 15,-7-3 14 1,-3 0 4-16,0 0 10 0,-13 8 22 16,-25 4 20-1,-6 2-63-15,0-2-63 0,2 0-22 16,5 0-175-16,15-11-268 16,7-6-247-16</inkml:trace>
  <inkml:trace contextRef="#ctx0" brushRef="#br0" timeOffset="939">2100 561 2417 0,'0'0'274'16,"0"0"-214"-16,0 0-47 16,0 0 84-16,0 0-16 15,0 0-81-15,143 177 0 16,-108-140-21-16,2-8-114 15,7 6-90-15,-12-14-303 0,-3-5-156 0</inkml:trace>
  <inkml:trace contextRef="#ctx0" brushRef="#br0" timeOffset="1116">2391 550 1356 0,'0'0'638'15,"0"0"-375"-15,0 0-63 16,0 0 1-16,0 0-116 16,0 0-46-16,0 0-27 15,-152 212-12-15,122-157-173 16,13-12-322-16,2-13-221 0</inkml:trace>
  <inkml:trace contextRef="#ctx0" brushRef="#br0" timeOffset="1501">2905 295 2170 0,'0'0'313'0,"0"0"-298"15,0 0 13-15,0 0 112 16,0 0-102-16,-109 207-20 0,95-151-6 16,11-1-4-16,3-5-16 15,0-4 8 1,13-10 0-16,13-6-9 0,-1-14-15 16,5-3-47-16,-8-13 41 15,-1 0 30-15,-3-16 5 16,1-19 14-16,-7-9 39 15,-2-8 48-15,-3-11-40 16,-4 0 59-16,-3 0-34 16,0 5-49-16,0 9-12 15,0 12-30-15,-3 16-18 0,3 21-37 16,0 0-402 0,22 0-315-16</inkml:trace>
  <inkml:trace contextRef="#ctx0" brushRef="#br0" timeOffset="1674">3499 935 2365 0,'0'0'374'15,"0"0"-312"-15,0 0-62 16,0 0-4-16,0 0-200 15,0 0-585-15</inkml:trace>
  <inkml:trace contextRef="#ctx0" brushRef="#br0" timeOffset="1982">3890 348 1287 0,'0'0'844'15,"0"0"-609"-15,0 0 30 16,0 0 14-16,0 0-79 16,0 0-80-16,0 0-60 15,196-10 22-15,-191 47-59 16,-5 5 10-16,0 7 6 16,-34 4-24-16,-5 6 1 15,-5-7-16-15,0-2 1 16,11-8 13-16,11-9-14 0,15-4-10 15,7-6 9-15,0-5-52 16,22-4-28-16,29-9-104 16,15-5-107-16,65 0-177 15,-14-10-73-15,-12-10 178 0</inkml:trace>
  <inkml:trace contextRef="#ctx0" brushRef="#br0" timeOffset="2184">4735 584 2239 0,'0'0'509'0,"0"0"-457"0,0 0 40 32,0 0 42-32,0 0-48 0,0 0-63 0,205-36-17 15,-151 36-6-15,-6 0-48 16,-4 0-160-16,6 0-110 15,-9 7-343-15,-16-4-728 0</inkml:trace>
  <inkml:trace contextRef="#ctx0" brushRef="#br0" timeOffset="2386">4915 283 2041 0,'0'0'540'15,"0"0"-467"-15,0 0 108 16,0 0 18-16,0 0-80 16,-34 229-93-16,31-163-20 15,-4-1-6-15,3-13-44 16,1 10-195-16,-2-15-372 16,5-12-639-16</inkml:trace>
  <inkml:trace contextRef="#ctx0" brushRef="#br0" timeOffset="2786">5848 204 2146 0,'0'0'177'0,"0"0"-177"16,0 0 235-16,0 0 21 15,-194 173-126-15,165-106-71 16,10 1-49-16,9 4 36 16,10-6 4-16,0-4-44 15,16-10-7-15,19-9 1 16,9-11 0-16,7-11-18 15,5-18-43-15,-6-3 13 0,-2-14 36 16,-9-24-5-16,-6-11 17 16,-4-18 38-16,-10-6 24 15,-12-10 19-15,-7-2 12 16,0-2-15-16,-4 6-17 16,-18 16-61-16,-3 14-30 15,10 34-85-15,4 14-204 16,8 3-680-16</inkml:trace>
  <inkml:trace contextRef="#ctx0" brushRef="#br0" timeOffset="3001">6449 870 2770 0,'0'0'467'0,"0"0"-467"16,0 0 9-16,0 0 26 15,0 0-34-15,0 0-1 16,0 0-127-16,25-7-237 16,-10-7-380-16</inkml:trace>
  <inkml:trace contextRef="#ctx0" brushRef="#br0" timeOffset="3543">7179 78 2147 0,'0'0'0'15,"0"0"-109"-15,0 0 109 0,0 0 245 16,0 0-127-16,0 0-76 16,-186-69-28-16,174 99 3 15,6 9 18-15,6 8-18 16,0 5-2-16,22 3-9 15,13 6-12-15,6-6 7 16,3 1-1-16,0-1 2 16,0-2-2-16,-9-4 0 15,-1-7 85-15,-5-2-15 16,-7-3-4-16,-9-8 1 16,-8-6-23-16,-5 0 5 15,0-3-7-15,-27-4-6 16,-12-3 3-16,-1-13-38 15,-4 0 8-15,0 0-9 0,12-23 12 16,6-13-12-16,11-10-22 16,15-10-20-16,0-3 3 15,19-16-35-15,25 6 32 16,3 4 9-16,0 4 26 16,-3 19 6-16,-5 10 1 15,-1 18-9-15,6 6 8 16,-9 8-314-16,-5 0-560 0</inkml:trace>
  <inkml:trace contextRef="#ctx0" brushRef="#br0" timeOffset="3768">7653 424 2336 0,'0'0'309'0,"0"0"-222"16,0 0 141-16,0 0-50 16,0 0-28-16,225 126-107 15,-173-89-19-15,-4-2-24 16,-4 2 0-16,-5-6-41 16,8-5-128-16,-10-10-336 15,-12-3-338-15</inkml:trace>
  <inkml:trace contextRef="#ctx0" brushRef="#br0" timeOffset="3973">7966 303 2123 0,'0'0'659'0,"0"0"-623"0,0 0 37 16,0 0 93-16,-66 170-57 15,37-112-47-15,-3 2-53 16,2-1-9-16,1 0-21 16,0-4-234-16,14-12-411 15,5-11-623-15</inkml:trace>
  <inkml:trace contextRef="#ctx0" brushRef="#br0" timeOffset="4390">8575 153 2133 0,'0'0'214'0,"0"0"-171"15,0 0 150-15,0 0 67 16,0 0-103-16,-168 185-117 0,146-122 5 16,4-1-12-16,14-3 4 15,4-3-4-15,0-4-32 16,12-9 5-16,20-7-6 16,5-7-51-16,-1-19 0 15,5-10-43-15,-6 0 28 16,2-3 53-16,-5-33 11 15,-6-16 2-15,1-6 68 16,-14-15-1-16,-6-7 48 16,-7-5-50-16,0 0-17 15,0 13 2-15,-13 12-33 16,-9 25-17-16,6 15-9 16,10 20-159-16,2 3-366 0,4 23-606 0</inkml:trace>
  <inkml:trace contextRef="#ctx0" brushRef="#br0" timeOffset="4580">9256 804 2593 0,'0'0'648'16,"0"0"-561"-16,0 0-59 15,0 0 2-15,0 0-30 16,0 0-95-16,0 0-460 16,31-122-394-16</inkml:trace>
  <inkml:trace contextRef="#ctx0" brushRef="#br0" timeOffset="5015">9530 92 2261 0,'0'0'483'0,"0"0"-446"15,0 0-26-15,0 0 128 16,208-83 15-16,-160 83-34 16,-1 4-77-16,-6 22-5 15,-13 11 36-15,-9 5-32 16,-16 0-6-16,-3-5-18 0,0-2-7 15,-15-1-7-15,-14-7-4 16,1-13 0-16,2 1-5 16,8-6 5-16,6-5-6 15,8-1 6-15,4 1-31 16,0 2 5-16,4 7 1 16,21 3 13-16,6 3 6 15,7 11 9-15,3 3-3 16,3 4 16-16,-3 6-10 15,-6 2 39-15,-6-7-27 16,-10 6-9-16,-16-1 33 16,-3-14 0-16,-3 8 15 0,-36-17-3 15,-14 2-36 1,-8-5-18-16,-11-7-39 0,-42-8-78 16,20-2-134-16,-1 0-783 15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17:15.2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0 867 2043 0,'0'0'341'0,"0"0"-261"15,0 0-67 1,0 0 93-16,0 0 20 0,0 0-102 15,259 2-19-15,-179-2-5 16,19 7-179-16,-26 3-289 16,-25-3-661-16</inkml:trace>
  <inkml:trace contextRef="#ctx0" brushRef="#br0" timeOffset="186">77 1230 2335 0,'0'0'518'0,"0"0"-518"0,0 0 0 16,0 0 9-16,0 0-9 16,296 0-16-16,-180-10-361 15,-14 1-1375-15</inkml:trace>
  <inkml:trace contextRef="#ctx0" brushRef="#br0" timeOffset="12247">1976 82 1077 0,'0'0'257'0,"0"0"-138"15,0 0 49-15,0 0-22 16,0 0-61-16,0 0-22 16,0 0-25-16,0 0 25 15,0 0-9-15,0 0-8 16,0 0-1-16,0 0-2 15,0 0 33-15,0 0 14 16,0 0-40-16,-4-7 11 16,1-2-24-16,-4-2-4 15,-5 2 12-15,2 2-14 0,-5-3 11 16,-4 1-5-16,-2 2-36 16,0 1 14-16,-9 2-8 15,1 4-7-15,-3 0 26 16,-5 0-25-16,1 10-1 15,-4 16 5-15,6 7-4 16,-2 6-2-16,7 4-4 16,-1 10 5-16,13-1 20 15,9 8-20-15,8-1 18 16,0 3-9-16,0-4-9 16,11-5-2-16,11-5-5 15,4-4 7-15,-1-11 1 0,4-7 7 16,3-6-8-16,2-11 0 15,1-6 10-15,6-3-11 16,3 0 1-16,0-28 0 16,3-11 6-16,1-8 8 15,-13-9-10-15,-1-3 16 16,-12-3-14-16,-12-1 23 16,-10-2 7-16,0 6-3 15,0 3 14-15,-7 7-38 16,-15 9-2-16,0 15-7 15,0 6-1-15,4 10-92 16,8 9-45-16,6 0-210 16,4 0-294-16</inkml:trace>
  <inkml:trace contextRef="#ctx0" brushRef="#br0" timeOffset="12520">2221 790 1958 0,'0'0'340'16,"0"0"-227"-16,0 0 99 15,0 0-24-15,0 0-120 0,0 0-67 16,0 0-1-16,0 0-106 16,7 0-68-16,11 0-154 15,1 0-300-15</inkml:trace>
  <inkml:trace contextRef="#ctx0" brushRef="#br0" timeOffset="13372">2887 102 1562 0,'0'0'319'16,"0"0"-182"-16,0 0 14 15,0 0 57-15,0 0-83 16,0 0-91-16,0 0 15 16,51-39-37-16,-14 31 24 15,1 6-21-15,4 2-6 16,-2-5-12-16,4 5 3 0,-3 0 0 15,-9 0 12-15,-3 0-12 16,-10 0 0-16,-8 0 0 16,-7 0-17-16,-4 0 17 15,0 0-9-15,0 0 9 16,-4 0 23-16,-21 0-22 16,-5 0 10-16,-6 0-11 15,-5 0 6-15,1 0-6 16,1 0 6-16,-5 0 21 15,3 0 22-15,1 0-27 16,4 0 13-16,6 0-9 16,4 0-25-16,10 0 24 15,0 7-15-15,10 1-8 0,-3 4 32 16,6 1-28-16,-1 1 0 16,4 2 16-16,0 1-21 15,0-1 13-15,0 0-14 16,0 5 0-16,0-6 9 15,19 4-3-15,0-1-6 16,6-2 0-16,4 0 1 16,-1 1-2-16,6-1 1 15,-2 0 0-15,1 4-5 16,-3 0 13-16,-1 3-8 16,-4 0 4-16,-3 1-4 15,-3 0 0-15,-9 3-1 16,-7-4 1-16,-3-1 3 15,0 2 4-15,0 0-4 16,-17-5 12-16,-13 1-14 0,-6-4 5 16,-1 0 3-16,2-5 5 15,-3-6 54-15,3 0-41 16,-2-5 8-16,8 0 5 16,-2 0-31-16,11 0 3 15,2 0-12-15,6 0 0 16,2 0-11-16,6 0 8 15,4 0-87-15,0 0-109 16,0-5-174-16,17 0-301 16,2-6-1130-16</inkml:trace>
  <inkml:trace contextRef="#ctx0" brushRef="#br0" timeOffset="14871">3963 361 1549 0,'0'0'587'16,"0"0"-452"-16,0 0-84 0,0 0 105 15,0 0 47 1,0 0-78-16,0 0-55 0,103 147-4 16,-64-117-50-16,5 0 16 15,-3-8-32-15,-1 4 7 16,-8-2-5-16,-3 3-2 15,-3-5-81-15,-1-2-9 16,5 1-199-16,-13-10-280 16,-1-3-622-16</inkml:trace>
  <inkml:trace contextRef="#ctx0" brushRef="#br0" timeOffset="15088">4376 417 1761 0,'0'0'548'15,"0"0"-462"-15,0 0 133 16,0 0 6-16,0 0-122 16,0 0-61-16,0 0-42 15,-193 190-11-15,156-140-84 16,8 5-171-16,10-14-289 15,9-10-530-15</inkml:trace>
  <inkml:trace contextRef="#ctx0" brushRef="#br0" timeOffset="15509">5279 53 2145 0,'0'0'358'0,"0"0"-220"16,0 0 73-16,0 0-54 15,0 0-27-15,-193 117-96 16,153-44-26-16,7 8 29 0,15 2-28 15,11-1-7-15,7-3-2 16,0-7 0-16,19-6-2 16,16-14 2-16,9-13-30 15,3-13 30-15,4-19-69 16,-3-7 47-16,-4-7 7 16,-4-32 15-16,-8-15 27 15,-6-14-18-15,-11-4 21 16,-8-5 48-16,-7-2-41 15,0 8-1-15,0 9-36 16,-17 20-5-16,-2 19 5 16,19 23-171-16,0 0-503 15,0 20-699-15</inkml:trace>
  <inkml:trace contextRef="#ctx0" brushRef="#br0" timeOffset="15692">5940 794 2590 0,'0'0'469'16,"0"0"-420"-16,0 0-49 16,0 0 0-16,0 0-3 15,0 0-332-15,0 0-441 0</inkml:trace>
  <inkml:trace contextRef="#ctx0" brushRef="#br0" timeOffset="15997">6461 79 1743 0,'0'0'480'16,"0"0"-293"-16,0 0 39 15,186-56 30-15,-138 56-46 16,-13 0-117-16,-10 16-23 16,-13 24 18-16,-12 11-35 15,0 12-8-15,-29 6-29 16,-21 4-15-16,-6-1 43 0,-2-3-44 16,11-7 0-16,13-10-2 15,17-8 8-15,17-11-12 16,0-11-10-16,43-9-17 15,38-6 7-15,27-7-92 16,90 0-36-16,-24-3-14 16,-20-8-680-16</inkml:trace>
  <inkml:trace contextRef="#ctx0" brushRef="#br0" timeOffset="16957">1313 1283 1646 0,'0'0'400'0,"0"0"-332"0,0 0-14 16,0 0 136-16,0 0-45 16,215-36-30-16,-139 29-42 15,8 4 7-15,11 3 48 16,7 0-63-16,4 0-35 15,4 0 22-15,7 0-36 16,3 17 7-16,7 0 11 16,11 2-5-16,8 0 13 15,8-3-42-15,3 2 0 16,32-8 30-16,33-1-29 16,30-6 12-16,7-1-12 15,-45-2-1-15,-49 0 16 0,-56 0-16 16,-7 0 0-16,18 0-1 15,15 0 10-15,11 0-10 16,-11 0 1-16,0 0 0 16,-8 0 21-16,-2-2-21 15,-1-1 0-15,-4 3 16 16,0 0-16-16,0 0 11 16,0 0-11-16,2 0 0 15,-5 0 27-15,3 0-27 16,-4 0 0-16,5 0 10 15,-5 0-9-15,1 3-2 16,0-1 1-16,-9 3 0 0,-2-5 12 16,-4 0-12-1,-11 0 0-15,-6 0 3 0,-9 0-3 16,-10 0 0-16,-12 0-3 16,-13-5 3-16,-16 3-2 15,-10 2-74-15,-15 0-157 16,0 0-292-16,-30 0-683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17:40.9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69 69 1639 0,'0'0'345'15,"0"0"-219"-15,0 0 23 16,0 0 85-16,0 0-58 15,0 0-93-15,0 0-35 16,-3-29-47-16,36 25 19 16,11 4-20-16,7 0 1 0,3 0 17 15,5-3-18 1,-1 3 0-16,-4-5 3 0,-7 5-2 16,-6 0-1-16,-16 0 0 15,-6 0 0-15,-12 0 0 16,-7 0 0-16,0 0-3 15,-4 0 2-15,-28 0 1 16,-8 0-1-16,-8 0-5 16,-3 0 6-16,1 0 3 15,-6 0-3-15,5 0 0 16,4 0 9-16,3-2 18 16,5-5 11-16,9 2-2 15,4-2 18-15,13 5 18 16,4-3-59-16,6 5-2 15,3 0 16-15,0 0-27 0,0 0-1 16,0 11-10-16,3 6 11 16,12 4 15-16,-1 2-15 15,5 1 0-15,3 2-4 16,-1-3 10-16,5 2-9 16,3-1 3-16,4-1 0 15,0-2 12-15,0-7-12 16,-4 10 0-16,-3-11-11 15,-4 3 22-15,-4 1-20 16,-8 2 9-16,-6-5 0 16,-4 2 18-16,0 5-18 15,-4-7 0-15,-18 3 18 16,-6 3-18-16,-10-10 16 0,-1 1-16 16,-1-1 0-1,-1-10 44-15,2 0-42 0,2 4 10 16,8-4 24-16,7 0-30 15,4 0 7-15,8 0-13 16,5 0-15-16,5 8 15 16,0-6-125-16,0 6-132 15,40-2-86-15,1 1-281 16,-6-7-1164-16</inkml:trace>
  <inkml:trace contextRef="#ctx0" brushRef="#br0" timeOffset="549">901 142 1746 0,'0'0'377'15,"0"0"-221"-15,0 0 129 16,0 0 16-16,0 0-99 16,0 0-151-16,0 0-11 15,-139 216 55-15,82-124-29 16,-9 6-17-16,-3 8-18 15,-1-2-8-15,4-1 34 16,0-9-57-16,9-8 12 0,9-18 23 16,11-13-34-16,12-8 5 15,10-24-6-15,4-3 0 16,8-14-11-16,3 4-31 16,0-10-84-16,0 0-58 15,25 0-187-15,8-16-290 16,0-6-648-16</inkml:trace>
  <inkml:trace contextRef="#ctx0" brushRef="#br0" timeOffset="939">769 1191 2140 0,'0'0'278'16,"0"0"-277"-16,0 0 45 16,0 0 77-16,0 0-50 15,0 0-49-15,198-176 15 16,-147 116-39-16,-4 1 12 16,-3-7 58-16,-8 8-8 15,-6 7 33-15,-8 13-7 16,-12 11-14-16,-3 18 22 15,-7 4-51-15,0 5 6 0,0 5 25 16,0 31-48-16,0 16-8 16,-3 14-8-16,-11 2-11 15,2 6 41 1,5-2-42-16,-1-7 0 0,8-13 6 16,0-2-6-16,0-14-6 15,0-8-93-15,0-4-103 16,22-24-151-16,8 0-398 15,-1-14-341-15</inkml:trace>
  <inkml:trace contextRef="#ctx0" brushRef="#br0" timeOffset="1353">1630 568 2350 0,'0'0'528'0,"0"0"-455"0,0 0 45 16,0 0 67-16,0 0-96 16,0 0-48-16,0 0 10 15,149 0-51-15,-105 0 0 16,-4 7 24-16,1-7-24 16,-9 0 1-16,-7 0-1 15,-9 0 1-15,-6 0 17 16,-2 0-18-16,-8 0 0 15,4 0 30-15,-4 0-19 16,0 6 19-16,0 17-2 0,0 6-8 16,0 11 46-16,0 16-65 15,0 2-1-15,-12-1 30 16,2 5-24-16,-2-3 9 16,5-4-15-16,0-11 0 15,4-8-3-15,3-4 3 16,0-9-13-16,0-4-25 15,0-5-68-15,0-11-46 16,0-3-129-16,0 0-270 16,0 0-31-16,0-9-637 0</inkml:trace>
  <inkml:trace contextRef="#ctx0" brushRef="#br0" timeOffset="1521">1863 975 2138 0,'0'0'559'16,"0"0"-340"-16,0 0 58 16,0 0-109-16,0 0-104 15,0 0-26-15,0 0-38 16,202-109-35-16,-130 87-206 16,-2 8-935-16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17:43.9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1512 640 1744 0,'0'0'349'0,"0"0"-254"15,0 0 16-15,0 0 97 16,0 0-25-16,0 0-117 0,-15-12-25 15,8-2 15-15,-5 2-18 16,-5-9 43-16,-1 5-48 16,-4-8-15-16,-4 3 39 15,-3-2-51-15,-4 0-6 16,-3-3 30-16,-4 2-10 16,-8 2-4-16,1-2-15 15,-4 5-1-15,0 3 33 16,-1 2-33-16,1 3 0 15,0 6 2-15,7-3-1 16,-3 8-2-16,7 0 1 16,1 0 0-16,1 0 4 15,6 0-4-15,2 0 0 0,1 0 4 16,0 0-3-16,7 0-2 16,-3 0-2-16,6 0 3 15,-3 0 1-15,4 0-1 16,1 0 0-16,-2-1 9 15,4-4-8-15,2 2-1 16,1 1 0-16,-2-3 0 16,-1 2 20-16,3 2-20 15,-1-4 0-15,1 2-2 16,2-1 8-16,-2-3-7 16,2 1 1-16,-1-1 0 15,0 1 4-15,0-5-4 16,-4 6 0-16,3-2 2 15,6 0-2-15,2 4 0 16,1 1-8-16,-1 2 8 0,4 0-7 16,0-5-46-16,0 5-141 15,0-2-96-15,17-12-37 16,10 5-35-16,-10-2-349 0</inkml:trace>
  <inkml:trace contextRef="#ctx0" brushRef="#br0" timeOffset="466">392 10 867 0,'0'0'820'16,"0"0"-666"-16,0 0-110 16,0 0 128-16,0 0 84 15,0 0-108-15,0 0-59 16,-18-10-7-16,8 10 7 16,-6 0-14-16,-6 14-75 15,-3 9 0-15,0 3 13 16,-8 2-5-16,0 4 14 15,1-1-7-15,-2 0-9 0,5-4 46 16,4-3-43-16,3-3 15 16,3-5 9-16,2 0-21 15,5-1 11-15,2-6-23 16,2-4 1-16,8 2 17 16,0 0-18-16,0 0 0 15,0 6 20-15,0 3-9 16,11 6 14-16,15 6-8 15,6 4-17-15,9 4 14 16,9 5-14-16,48 10-38 16,-10-8-305-16,-6-10-803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0:07.1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593 110 9 0,'0'0'1577'16,"0"0"-1363"-16,0 0-126 16,0 0 66-16,0 0 105 0,0 0-93 15,-84-75-57-15,58 61 1 16,-2 5-52-16,-1 2 39 15,-5 3-27-15,-2 4-28 16,-8 7 38-16,-3 29-70 16,-4 17 6-16,-1 16 29 15,5 13-25-15,3 10 13 16,11 2-15-16,11 2-17 16,16 0 39-16,6-5-40 15,0-6 0-15,10-12 6 16,27-8-5-16,14-15 1 15,6-14-2-15,13-14 0 16,11-22-6-16,-2 0 6 0,3-29-38 16,-10-29 11-16,-11-19-4 15,-8-7 30-15,-18-11-9 16,-16-7 10 0,-13 3 6-16,-6 1 3 0,-10 6-9 15,-27 10 12-15,-2 9-2 16,2 14 13-16,8 20-23 15,11 16-6-15,14 23-3 16,4 14-290-16,26 31-62 16,6 1-292-16</inkml:trace>
  <inkml:trace contextRef="#ctx0" brushRef="#br0" timeOffset="196">1030 1022 2009 0,'0'0'581'15,"0"0"-480"-15,0 0 54 16,0 0 41-16,0 0-118 16,0 0-78-16,0 0-35 15,-22-75-228-15,44 41-428 0</inkml:trace>
  <inkml:trace contextRef="#ctx0" brushRef="#br0" timeOffset="674">1931 84 2169 0,'0'0'324'15,"0"0"-202"-15,0 0 78 16,0 0-10-16,0 0-36 16,-189-32-72-16,145 41-32 15,-4 24 33-15,4 16-72 0,0 11-2 16,4 8 22-16,8 11-29 15,10 5 8-15,11-2-10 16,11 0 0-16,0-5 10 16,17-8-10-16,27-11-9 15,7-8 8-15,8-10-45 16,7-21 10-16,-5-17-31 16,-2-2 17-16,-8-10 49 15,-14-25-43-15,-8-7 37 16,-15-1 1-16,-14-2 6 15,0-2 23-15,-21 7 13 16,-23 11-3-16,-15 10 32 16,2 11-56-16,-6 8 2 15,12 0-11-15,14 14-24 0,24 9-77 16,13 8-238-16,0-9-443 16,13-2-1209-16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0:08.85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81 145 1460 0,'0'0'323'16,"0"0"-176"-16,0 0-58 16,0 0 111-16,0 0 58 15,0 0-87-15,0 0-88 16,-40-23-59-16,55 23 1 15,20 23 80-15,9 10-60 0,4 3-23 16,-1 4 26-16,0-1-42 16,-3 0 9-16,-6-6-15 15,-6-3 1-15,-10-8-7 16,-4-9-13-16,-7-9-165 16,-8-4-136-16,-3-17-247 15,0-9-663-15</inkml:trace>
  <inkml:trace contextRef="#ctx0" brushRef="#br0" timeOffset="363">365 0 1482 0,'0'0'320'15,"0"0"-138"-15,0 0 77 16,0 0 53-16,0 0-118 15,0 0-36-15,0 0-83 0,-59 57-33 16,30-22 19 0,-6 16-44-16,-9 7-4 0,-3 1-13 15,-1-1-3-15,4-5-60 16,10-10-92-16,18-20-73 16,7-10-312-16,9-13-944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0:12.9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428 715 1768 0,'0'0'368'15,"0"0"-246"-15,0 0 3 0,0 0 78 16,0 0 6-16,0 0-90 16,0 0-51-16,41 7 12 15,-6-19-53-15,2 2 12 16,1 1-10-16,1-3-22 15,5 6 39-15,-4 3-46 16,1-1-12-16,-6 4 0 16,2 0-72-16,2-9-160 15,-5-1-345-15,-8-4-474 0</inkml:trace>
  <inkml:trace contextRef="#ctx0" brushRef="#br0" timeOffset="399">1209 745 1699 0,'0'0'373'15,"0"0"-252"-15,0 0-21 16,0 0 121-16,0 0-15 15,0 0-124-15,0 0-18 16,112-177 21-16,-90 121-46 16,-3 4-9-16,-1 1 13 15,-4 10 7-15,-6 5 35 0,-4 9-50 16,-1 14 7 0,-3 10 7-16,0 3-15 0,0 0-5 15,0 10-29-15,0 30 0 16,0 16 31-16,0 13-31 15,0 8 0-15,0 5 0 16,0 0 1-16,-7-5 11 16,-1-5-12-16,4-9 0 15,1-5-9-15,0-13-61 16,3-8-87-16,0-21-166 16,0-8-246-16,15-8-195 0</inkml:trace>
  <inkml:trace contextRef="#ctx0" brushRef="#br0" timeOffset="759">1595 115 1817 0,'0'0'480'15,"0"0"-388"-15,0 0 51 16,0 0 58-16,0 0-68 16,0 0-11-16,0 0-20 15,117 89-48-15,-66-38 0 16,4 14-11-16,-4 2-13 16,0 6 34-16,-7 2-52 0,-9 1-6 15,-4-1 32-15,-14 0-38 16,-5-3 15-16,-12 1-15 15,0-1 1-15,-16-6-2 16,-19-4 1-16,-6-3-82 16,-6-3-2-16,-4-10-66 15,-5-4-79-15,-20-6-112 16,14-9-209-16,7-13-278 0</inkml:trace>
  <inkml:trace contextRef="#ctx0" brushRef="#br0" timeOffset="1302">261 0 1654 0,'0'0'264'0,"0"0"-150"16,-85 178 60-16,43-36 45 16,-2 47 3-16,7-5-70 0,11-18-54 15,16-24-27-15,10-37-52 16,0 3-19-16,64 11-10 16,2-34-164-1,7-33-419-15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0:15.29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0 309 1753 0,'0'0'334'16,"0"0"-253"-16,0 0 19 16,0 0 100-16,0 0-2 15,0 0-86-15,233 0-54 16,-165 0-1-16,1 0-45 15,1 0-2-15,-1 0-10 16,-6 0-10-16,6 0-109 16,-15 0-198-16,-17 0-321 0</inkml:trace>
  <inkml:trace contextRef="#ctx0" brushRef="#br0" timeOffset="212">414 0 1681 0,'0'0'587'0,"0"0"-510"16,0 0 73-16,0 203 0 15,0-124-23-15,0 3-77 16,9 23-50-16,8-23-103 15,-5-10-475-15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2:54.46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11 1674 0,'0'0'534'0,"0"0"-402"0,0 0-103 15,0 0-9 1,0 0 113-16,0 0-37 0,201 0-74 16,-127-7-16-16,5 3-6 15,-3 4-91-15,9 0-69 16,-22 11-161-16,-21 9-252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0:20.02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0 429 1866 0,'0'0'358'15,"0"0"-238"-15,0 0 122 16,149-199 49-16,-115 141-72 16,-6 0-55-16,-9 14-75 15,-5 7-5-15,-3 17-19 0,-7 7-4 16,-4 13 13-16,0 0-65 16,0 20 6-16,3 36-3 15,-3 23 0-15,0 20 9 16,0 15-21-16,-10 7-74 15,-20 33-55-15,4-25-384 16,16-22-592-16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0:18.17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312 37 1234 0,'0'0'307'0,"0"0"-203"15,0 0 77-15,0 0 12 16,0 0 11-16,0 0-45 15,5 0-26-15,-5 0-6 16,0 0-39-16,0 0 13 16,0 0 19-16,-18 10-77 15,-16 25-11-15,-10 23-31 16,-3 22 9-16,-4 12 30 16,7 6-23-16,9 3 10 15,6-5 3-15,14-4-29 16,15-14-1-16,0-5 0 15,0-11 0-15,28-13 1 0,9-9-1 16,7-17 0 0,4-14-6-16,3-9-6 0,-1 0 3 15,-2-35-4-15,-8-18 13 16,-1-8 8-16,-8-16-8 16,-6-7 0-16,-12-5 23 15,-7-7 7-15,-6 4 16 16,0 7-16-16,0 13-19 15,-16 12 22-15,5 19-33 16,4 17-9-16,7 18-29 16,0 6-278-16,12 6-387 15,10 18-392-15</inkml:trace>
  <inkml:trace contextRef="#ctx0" brushRef="#br0" timeOffset="205">904 915 2320 0,'0'0'352'16,"0"0"-158"-16,0 0-42 15,0 0-58-15,0 0-94 16,0 0-54-16,0 0-247 0,11-59-456 15</inkml:trace>
  <inkml:trace contextRef="#ctx0" brushRef="#br0" timeOffset="555">1334 105 1706 0,'0'0'367'16,"0"0"-228"-16,0 0 17 15,0 0 34-15,0 0-69 16,0 0-15-16,218-47-19 16,-184 81-34-16,-5 14-2 15,-19 17-1-15,-10 10-7 0,0 9 18 16,-22 5-44-16,-17-1-8 15,-8-6 18-15,3-6 9 16,6-10-2-16,10-15-20 16,12-11-13-16,10-9 9 15,6-12-10-15,0-3-15 16,25-3-21-16,12-6-31 16,11-7-111-16,46 0-148 15,-14-14-311-15,-2-8 117 0</inkml:trace>
  <inkml:trace contextRef="#ctx0" brushRef="#br0" timeOffset="1083">2063 0 2045 0,'0'0'336'15,"0"0"-193"-15,0 0-14 16,0 0-42-16,0 0-31 16,0 0-17-16,0 0-38 15,189 13 8-15,-119 3-9 16,-4-1 0-16,-4-3 3 16,-14 0-3-16,-13-5 0 15,-13 0 2-15,-15-3 4 0,-7-4 4 16,0 0 36-16,-17 0 5 15,-24 0 6-15,-6-4-36 16,-12-3 3-16,-6 0 22 16,3 7-35-16,-1 0 29 15,9 0-11-15,10 7-11 16,12 16 24-16,10 7-42 16,14 9-18-16,8 11 6 15,0 3 21-15,18 5-18 16,16 1 4-16,5-3 5 15,5 2-10-15,0-4 10 16,0-9-12-16,-7-2 4 16,-5-10 10-16,-10-3-4 0,-8-6-3 15,-9-7 5-15,-5 1 57 16,-9 1-18-16,-26-1-12 16,-12-1-6-16,-9 4-21 15,2-5-30-15,10-5-74 16,8-11-165-16,17 0-307 15,13-11-682-15</inkml:trace>
  <inkml:trace contextRef="#ctx0" brushRef="#br0" timeOffset="1341">2870 557 1894 0,'0'0'294'0,"0"0"-158"15,0 0 63-15,0 0-12 16,0 0-28-16,211 142-86 16,-160-107-40-16,3-1-10 15,-7-5-23-15,-6 0-18 16,-6-5-112-16,-13-11-186 15,-3-4-254-15,-16-4-371 0</inkml:trace>
  <inkml:trace contextRef="#ctx0" brushRef="#br0" timeOffset="1517">3237 571 1667 0,'0'0'554'16,"0"0"-364"-16,0 0 49 15,0 0-21-15,0 0-73 16,0 0-39-16,0 0-82 16,-171 187-13-16,134-121-11 15,-2 8-130-15,5-13-171 16,12-16-443-16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0:20.9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0 240 1463 0,'0'0'353'16,"0"0"-249"-16,0 0 13 15,0 0 65-15,0 0-37 16,0 0-17-16,120 30-79 15,-54-28-34-15,7 1 10 16,11 2-25-16,-4-3-7 0,20-2-127 16,-24 0-221-16,-22 0-367 15</inkml:trace>
  <inkml:trace contextRef="#ctx0" brushRef="#br0" timeOffset="250">340 0 1795 0,'0'0'343'0,"0"0"-234"0,0 0-22 15,0 0 96 1,0 0-42-16,-9 217-75 0,9-119-24 15,0 7-42-15,0 2-12 16,0-4-69-16,0 8-161 16,0-26-278-16,0-25-1087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0:25.25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 2320 0,'0'0'310'0,"0"0"-180"15,0 0 136-15,0 0-99 16,0 0-62-16,214 0-78 16,-159 0-27-16,0 0-9 15,0 3-178-15,21 3-191 16,-14 2 43-16,-18-3-708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0:25.4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1605 0,'0'0'954'0,"0"0"-816"0,0 0 42 15,0 0 86-15,0 0-66 16,0 0-83-16,230 33-96 16,-145-31-21-16,41 6-21 15,-22-2-179-15,-10-1-519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0:22.99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482 111 1202 0,'0'0'309'15,"0"0"-146"-15,0 0-23 16,0 0 2-16,0 0 62 16,0 0-95-16,0 0-20 15,-138-39-1-15,106 39-35 16,-6 0 23-16,-2 0-30 15,-4 28-22-15,-3 14 32 16,4 18-26-16,3 17 3 16,11 8 15-16,7 7-15 0,13 0-15 15,9-7-9 1,0-9-8-16,22-7 4 0,16-14-5 16,9-11-6-16,7-12-12 15,12-16-34-15,0-16-11 16,0 0-32-16,-8-20 0 15,-8-25 78-15,-13-13-14 16,-8-12 21-16,-14-10 10 16,-15-3 2-16,0-4 27 15,0 2 35-15,-25 9 9 16,-5 11 9-16,1 19-61 16,7 17-12-16,8 19-9 15,14 18-136-15,0 30-359 16,0 10-215-16</inkml:trace>
  <inkml:trace contextRef="#ctx0" brushRef="#br0" timeOffset="189">861 1038 1971 0,'0'0'493'15,"0"0"-443"-15,0 0-20 16,0 0-30-16,0 0-52 16,0 0-294-16,98-188-902 0</inkml:trace>
  <inkml:trace contextRef="#ctx0" brushRef="#br0" timeOffset="577">1288 564 1650 0,'0'0'237'15,"0"0"-86"-15,0 0 33 16,0 0-39-16,0 0-69 16,0 0-57-16,233-75 5 15,-182 29-24-15,-4-6 0 16,-6-4 6-16,-4-4-5 15,-5 2 0-15,-10 2-1 16,-7 4 0-16,-8 6 68 16,-4 12 19-16,1 15-14 0,-4 9 37 15,0 10-7-15,0 0-38 16,0 34-35-16,0 24-20 16,0 29 57-16,0 13-49 15,-4 15 5-15,-2 2 23 16,-1 3-17-16,-2-14 2 15,3-3-29-15,-1-15-1 16,-2-12 18-16,3-10-19 16,-1-17-88-16,-2-16-34 15,9-24-197-15,0-9-324 16,0 0-509-16</inkml:trace>
  <inkml:trace contextRef="#ctx0" brushRef="#br0" timeOffset="1083">2072 333 1788 0,'0'0'337'0,"0"0"-198"0,0 0 7 0,120-24-15 16,-66 17-18-16,16-3-56 0,14 0-21 0,-1-2 62 15,2 2-47-15,-16-4-6 16,-18 5-44-16,-19 2-1 0,-17 3 0 16,-15-2 17-16,0 3 26 15,-35-4-32-15,-21-1-1 16,-10 6 51-16,-7-2-40 16,-6 4 14-16,-2 0-14 15,1 4 10 1,11 16 25-16,11 3-28 0,14 7-7 15,19 6-3-15,10 2-18 16,15 12-1-16,0 3-12 16,15 3 13-16,24-1-6 15,8 1 5-15,12-6 1 16,-1-4 0-16,4-4-9 16,-7-5 9-16,-8-5-11 0,-6-3 11 15,-13-3 15-15,-13 4-15 16,-11-4 18-16,-4 7 10 15,-19 3-4-15,-28 2 3 16,-14 6-27-16,-2-6 0 16,4-7-1-16,17-8-78 15,12-23-75-15,19 0-232 16,11-5-461-16</inkml:trace>
  <inkml:trace contextRef="#ctx0" brushRef="#br0" timeOffset="1325">3234 594 1998 0,'0'0'343'16,"0"0"-213"-16,0 0 102 15,0 0 28-15,0 0-77 16,0 0-42-16,0 0-97 15,205 201-19-15,-176-166-25 16,1 4-12-16,-1 1-8 16,0-7-72-16,4-5-186 15,-4-10-251-15,-10-8-204 0</inkml:trace>
  <inkml:trace contextRef="#ctx0" brushRef="#br0" timeOffset="1533">3657 506 2131 0,'0'0'382'16,"0"0"-250"-16,0 0 98 16,-145 170-7-16,87-91-120 15,-1 3-61-15,1-3-42 16,11-4-37-16,6-16-94 15,16-13-139-15,10-18-365 16,8-16-809-16</inkml:trace>
  <inkml:trace contextRef="#ctx0" brushRef="#br0" timeOffset="2048">4296 188 2318 0,'0'0'356'16,"0"0"-281"-16,0 0 101 0,0 0 27 15,0 0-75 1,0 0-59-16,203-149-55 0,-150 149 9 15,-6 0 14-15,0 0-37 16,-11 24 18-16,-7 13-16 16,-14 11 10-16,-15 11 6 15,0 16-8-15,-29 11-4 16,-30 5 2-16,-10 2 1 16,-14-9-18-16,-2-7 7 15,2-12 2-15,11-13 14 16,12-13-13-16,20-12-1 47,18-14 12-32,15-6-3-15,7-7-18 0,0 0 9 0,25 0 0 0,16 0 24 0,13 0-23 0,12 0 6 16,0-4 17-16,0 1-18 0,-8 3 4 16,1 0-10-16,-9 0 0 15,-6 0 39-15,-8 0-39 16,-2 0 0-16,-9 0-7 15,-3 0-25-15,-5 0-82 16,10-13-158-16,-10-14-446 16,-2-2-1019-16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0:30.06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24 646 1706 0,'0'0'315'0,"0"0"-141"16,0 0 4-16,0 0 48 16,0 0-33-16,0 0-28 0,-25 0-58 15,25 0-92-15,0 0-7 16,10 0 10-16,27 0 1 15,10 0 16-15,7 0-29 16,9 0-5-16,-2 0 5 16,1 5-6-16,1-5-66 15,6 0-171-15,-14-5-353 16,-15-9-624-16</inkml:trace>
  <inkml:trace contextRef="#ctx0" brushRef="#br0" timeOffset="542">1639 76 2056 0,'0'0'350'15,"0"0"-228"-15,0 0 61 0,0 0 34 16,0 0-51 0,0 0-63-16,0 0-53 0,-211-46-5 15,152 63-11-15,-7 26-10 16,1 13 31-16,3 12-44 15,3 14 10-15,11 7 8 16,13-1-28-16,16 1 10 16,12-8-11-16,7-3 0 15,10-11 2-15,31-7-2 16,13-14-5-16,9-7-1 16,6-13-10-16,0-12-13 15,1-14-7-15,-9 0 9 16,-6-14 21-16,-7-22-3 15,-13-12 5-15,-1-12 4 0,-12-6 1 16,-8-13 14 0,-11-9-4-16,-3-2 5 0,0-1 37 15,-13 9-53-15,-9 16 0 16,3 21 15-16,9 16-15 16,5 20-16-16,5 9-140 15,12 4-412-15,10 20-136 16</inkml:trace>
  <inkml:trace contextRef="#ctx0" brushRef="#br0" timeOffset="814">2075 956 2002 0,'0'0'396'15,"0"0"-288"-15,0 0-17 16,0 0 144-16,0 0-18 16,0 0-114-16,0 0-83 15,0 3-20-15,0-3-14 16,12 0-117-16,7 0-225 15,-2-7-471-15</inkml:trace>
  <inkml:trace contextRef="#ctx0" brushRef="#br0" timeOffset="1292">2747 67 1952 0,'0'0'392'0,"0"0"-251"0,0 0 60 15,0 0 51-15,0 0-82 16,0 0-63-16,0 0-68 16,-201 170 4-16,162-83-3 15,8 4-19-15,11 1 11 16,12 0-25-16,8-8-1 16,0-7-6-16,33-16 0 15,10-7-16-15,6-19-26 16,-2-15-12-16,0-13 53 15,-4-7-23-15,-3-11 17 16,-6-28 1-16,-5-13 12 0,-7-7-4 16,-9-13-1-1,-4-8 9-15,-9-5 51 0,0-4-45 16,0 1-4-16,-22 3-12 16,0 13-19-16,19 2-83 15,3 21-223-15,0 20-514 0</inkml:trace>
  <inkml:trace contextRef="#ctx0" brushRef="#br0" timeOffset="1781">3261 182 1925 0,'0'0'506'0,"0"0"-436"15,0 0-37-15,0 0 2 16,0 0 22-16,208-36-17 16,-135 36-32-16,0 0 11 15,-1 0-19-15,-9 0 0 16,-12 6 3-16,-14 0-3 16,-17-6 22-16,-11 0 7 15,-9 0 139-15,0 0 57 16,-26-16-152-16,-21-10-8 15,-9-4 11-15,-13 1-21 16,-1 2-10-16,1 8-13 16,5 9 11-16,8 10 29 15,12 0-52-15,15 3-14 0,7 32 1 16,15 16-6-16,7 8-2 16,0 9-4-16,29 5 5 15,19 3-4-15,7-8 4 16,10-5 0-16,-3-3 6 15,1-13-6-15,-9 0 6 16,-7-8-6-16,-10-4 0 16,-15 0 17-16,-15-7-16 15,-7 5 9-15,-29 2 3 16,-33-4-13-16,-23 2-27 16,-38-3-81-16,21-11-151 15,14-6-574-15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0:33.4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1314 243 1452 0,'0'0'336'15,"0"0"-225"-15,0 0-58 16,0 0 206-16,0 0-33 16,0 0-83-16,0 25-33 15,0-25-35-15,0 0 8 16,0-2 5-16,-7-12-34 15,-5 5 18-15,-2-1-71 16,-8 0 11-16,-6 0 34 16,-6 2-45-16,-7-1 8 15,-1-1-9-15,-5 1 8 16,-1-1 7-16,-8 4-15 0,2-1 0 16,0 3 0-16,2 1 1 15,1 3-1-15,4 0 0 16,-1 0 0-16,13 0 17 15,1 0-17-15,5 0 0 16,7 0 12-16,0 3-12 16,4 4 0-16,4 0-1 15,-1 2 1-15,0-2 8 16,-2 4-8 0,2-6 0-1,-4 4-3-15,0 2 9 0,2-4-11 0,-1-1 5 0,3 4 0 16,1-4 8-16,6-2-8 15,1 4 0-15,0-6-1 16,4 2 2-16,-2-1 2 16,5-1-3-16,-4 3 0 15,-3 0 0-15,4 2 0 16,-5 0-4-16,-3-1 3 16,5-2 2-16,-3-2 13 15,3 2-14-15,-1-1 0 16,-5 1 13-16,5-4-13 15,0 3-1-15,-4-3 1 16,0 0 0-16,3 0 0 16,1 0 0-16,0 0 0 15,-1 4 12-15,5-4-12 0,-1 0-15 16,4 0-20-16,0 0-64 16,0 0-71-16,0 0-117 15,0 0-204-15,12-11-144 0</inkml:trace>
  <inkml:trace contextRef="#ctx0" brushRef="#br0" timeOffset="501">329 0 1659 0,'0'0'369'16,"0"0"-261"-16,0 0-45 15,0 0 217-15,0 0-60 16,0 0-96-16,0 0-62 15,0 0 6-15,-10 0 13 16,-9 3-66-16,-3 17-14 16,-6 6 32-16,-3 7-32 15,-1-1 17-15,-5 8-1 16,5-3-8-16,3 1 45 16,0-1-54-16,7-8 9 0,7-2 1 15,5-4-2-15,1-10-5 16,6-2-3-16,3-3 0 15,0 2 32-15,0-3-32 16,0-1 0-16,3 4 34 16,16 0-19-16,3 0 18 15,0 1-20-15,3 4-11 16,4 1 39-16,0 4-41 16,5 2 0-16,-2-1-8 15,12 1-54-15,-4-7-302 16,-11-11-1363-16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3:10.0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0 472 1588 0,'0'0'322'16,"0"0"-201"-16,0 0 23 16,0 0 62-16,0 0-79 15,0 0-22-15,0 0-28 16,7 153-23-16,8-87 38 15,-1 0-42-15,-2-7-13 16,-6-11-21-16,-2-11-14 16,1-6 29-16,-5-17-25 15,0-3-6-15,0-8 72 16,0-3-36-16,-15 0 0 0,-1 0-9 16,3-19-26-16,4-14 33 15,6-14-34-15,3-8 0 16,0-10-1-16,25-1 1 15,19-3 0-15,7 0-10 16,5 11 10-16,1 5 6 16,3 10-6-16,-3 13-59 15,-1 14 29-15,-2 9-149 16,9 7-119-16,-16 0-286 16,-8 0-255-16</inkml:trace>
  <inkml:trace contextRef="#ctx0" brushRef="#br0" timeOffset="421">984 518 1627 0,'0'0'330'15,"0"0"-174"-15,0 0 88 16,0 0 27-16,0 0-95 15,0 0-62-15,0 0-41 16,-145-56 12-16,98 63-52 16,-4 25-9-16,-1 13 8 15,9 5-13-15,6 6 6 0,15-3-25 16,19-8 0 0,3-6-1-16,10-6-24 0,30-13-46 15,11-10-21-15,0-10-50 16,1 0 61-16,-9-16 9 15,-6-10 25-15,-12 3 41 16,-10 6-4-16,-8 10 10 16,-3 5 57-16,-4 2 0 15,0 0 13-15,6 17-2 16,3 11 4-16,-2 2-6 16,8-2-66-16,3 0 6 15,-1-12-6-15,9-13-121 16,11-3-85-16,-8-26-434 15,-4-7-1330-15</inkml:trace>
  <inkml:trace contextRef="#ctx0" brushRef="#br0" timeOffset="707">1700 0 977 0,'0'0'1517'0,"0"0"-1276"15,0 0-211-15,0 0 149 16,0 0 63-16,0 0-140 0,0 0-53 16,203 131-22-16,-147-93-18 15,1 2 23-15,-3-6-32 16,2-3-35-16,-5-1-14 15,0-9-92-15,-4-14-164 16,12-7-59-16,-12 0-267 16,-11-14 2-16</inkml:trace>
  <inkml:trace contextRef="#ctx0" brushRef="#br0" timeOffset="938">2590 41 1553 0,'0'0'585'15,"0"0"-366"-15,0 0 62 0,0 0 7 16,0 0-100 0,-34 174-2-16,-7-85-92 0,-10 16-26 15,-15 10 40-15,2 6-54 16,-5-3-21-16,3-2-6 16,7-15-26-16,15-15 22 15,8-18-23-15,14-11-90 16,12-25-11-16,10-25-132 15,0-7-460-15,0 0-1195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3:08.6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448 0 863 0,'0'0'180'0,"0"0"-113"16,0 0-21-16,0 0 109 16,0 0-30-16,0 0-38 15,0 0-3-15,0 0-12 16,0 0-10-16,0 0-16 0,0 0 19 16,0 0 48-16,0 0-7 15,0 0 20-15,0 4 6 16,0-1-21-16,0 0 8 15,0 0-22-15,0 4-23 16,0 13 50-16,-4 16-37 16,-21 23-36-16,-15 20-9 15,-8 19-8-15,-3 12 8 16,-3 10-2-16,7-2-17 16,-2-6 19-16,13-14-36 15,4-9-6-15,10-21 0 16,4-15 0-16,6-18 3 15,5-11 3-15,4-11-6 0,3-9 0 16,0-4-19 0,0 0-8-16,6-30 1 0,20-16-9 15,4-20 34-15,6-16-17 16,1-10-2-16,-1-13 10 16,1-3-8-16,2 0 6 15,1 4 2-15,-3 11 10 16,2 11 1-16,-5 19-1 15,2 17 0-15,-6 10 46 16,2 17-20-16,-3 6 28 16,5 13-5-16,-2 0 1 15,2 27 48-15,1 25-42 16,-6 20-25-16,1 17 52 16,-8 9-40-16,-8 0-11 15,1 4-7-15,-5-7-24 0,-1-5 39 16,-2-13-40-16,-7-8 0 15,0-13 11-15,0-13-11 16,0-13-9-16,0-6-35 16,0-8-62-16,0-13-7 15,-4-3-215-15,-8-8-456 16,2-11-1363-16</inkml:trace>
  <inkml:trace contextRef="#ctx0" brushRef="#br0" timeOffset="221">208 728 2402 0,'0'0'385'0,"0"0"-314"0,0 0 26 0,0 0 69 16,0 0-76-16,0 0-26 15,240 27-58-15,-152-30-6 16,42-35-81-16,-20 0-267 16,-12 3-570-16</inkml:trace>
  <inkml:trace contextRef="#ctx0" brushRef="#br0" timeOffset="417">1527 536 2410 0,'0'0'383'0,"0"0"-271"15,0 0 49-15,0 0-36 16,193 33-70-16,-119-30-55 16,-1-3-45-16,25 0-112 15,-22 0-397-15,-22 2-419 0</inkml:trace>
  <inkml:trace contextRef="#ctx0" brushRef="#br0" timeOffset="599">1517 1132 2390 0,'0'0'570'16,"0"0"-506"-16,0 0-6 15,0 0 28-15,0 0-46 16,0 0-40-16,272 51-87 16,-172-51-519-16,-17-7-1736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2:54.64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1976 0,'0'0'493'16,"0"0"-434"-16,0 0 26 0,0 0 107 15,0 0-63-15,0 0-92 16,230 24-37-16,-106-10-69 15,-19-3-241-15,-14 1-534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3:23.3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718 332 1577 0,'0'0'302'16,"0"0"-182"-16,0 0 90 15,0 0 67-15,0 0-136 16,0 0-78-16,0 66 94 0,4-11-41 16,-4 9-13-16,0 7-35 15,0 1-23-15,0 4 25 16,-7-3-44-16,-15-8-7 15,3-3 24-15,1-13-42 16,1-6 0-16,5-7-1 16,2-6-43-16,1-7-1 15,6-4-76-15,0-10-150 16,-7-9-88-16,-2 0-246 16,2 0-467-16</inkml:trace>
  <inkml:trace contextRef="#ctx0" brushRef="#br0" timeOffset="268">0 411 745 0,'0'0'1398'0,"0"0"-1189"16,0 0-153-16,0 0 92 15,0 0 55-15,0 0-66 16,0 0-80-16,72-13-25 16,3 0 50-16,19-4-55 15,11-6-20-15,12 3 28 0,3 3-35 16,-3 8-15 0,-7 9-94-16,13 0-216 0,-25 0-274 15,-20 0-324-15</inkml:trace>
  <inkml:trace contextRef="#ctx0" brushRef="#br0" timeOffset="556">1375 660 1991 0,'0'0'466'0,"0"0"-390"15,0 0-51-15,0 0 169 16,0 0 0-16,-11 180-55 16,15-120-102-16,3-1 4 0,-1 0 34 15,-1-4-24-15,-1-4-24 16,-4-10-18-16,0-7-8 16,0-12 20-16,0-6-21 15,0-12-22-15,0-4-50 16,0 0-77-16,0-20-172 15,0-12-351-15,0-9-364 0</inkml:trace>
  <inkml:trace contextRef="#ctx0" brushRef="#br0" timeOffset="704">1378 576 2063 0,'0'0'349'0,"0"0"-267"15,0 0-65-15,0 0-17 16,0 0-68-16,0 0-310 16,0 0-284-16</inkml:trace>
  <inkml:trace contextRef="#ctx0" brushRef="#br0" timeOffset="1612">1721 612 1332 0,'0'0'311'15,"0"0"-171"-15,0 0-7 0,4 202 74 16,-1-146-30 0,-3-6-78-16,3-14-28 0,-3-10-5 15,0-6-26 32,0-11 2-47,0-9 10 0,4 0-9 0,-4 0 14 0,5-7-33 0,-2-15-23 0,4-11 10 16,8-8-11-16,7-6 0 15,7-3 1-15,3 2-1 16,5 1-6-16,7 15 5 16,-5 12-5-16,2 10-3 15,-4 10 18-15,-8 0 3 16,-4 13 64-16,-3 15-13 16,-7 10 13-16,-1 1-24 15,-6 7-19-15,-1-3 47 0,-4-1-47 16,-3-9-21-16,0-3 4 15,0-7-15-15,0-4-2 16,0-2 1-16,0-11-20 16,0-2 19-16,0-4-23 15,0 0-7-15,19-7 30 16,10-30-18-16,11-8 7 16,15-17-27-16,11-13-7 15,13-15 9-15,6-8-23 16,6-10 10-16,-3-1 22 15,-9 8 4-15,-16 10 24 16,-21 14-6-16,-20 22 6 16,-13 12 58-16,-9 20 14 0,0 9-8 15,-19 14 44 1,-13 0-42-16,-9 17-9 0,-3 24-32 16,0 10-19-16,4 8 37 15,4 4-43-15,2 5 0 16,12 1 14-16,6 3-13 15,0 5-1-15,10-6 0 16,-3 1 1-16,6 1 5 16,-1-8-6-16,4-2 0 15,-3-7 1-15,3-3 1 16,-3-15-4-16,3-5-2 16,0-10 4-16,0-11-18 0,0-4 1 15,0-8-5-15,0 0 12 16,18 0 10-16,8-27-1 15,6-8 0-15,8-2 2 16,4-2-13-16,4 5 12 16,-1 12 0-16,0 16-8 15,4 6 16-15,0 9 26 16,-4 31-7-16,-3 7-14 16,-7 4 58-16,-11 5-46 15,-4-7-13-15,-5-3 27 16,-6-12-22-16,0-9-7 15,-8-8-10-15,2-11 0 16,-2-6 2-16,-3 0-2 0,0 0-48 16,0-6-9-1,0-25-126-15,0-20-170 0,0 1-379 16,-8 5-868-16</inkml:trace>
  <inkml:trace contextRef="#ctx0" brushRef="#br0" timeOffset="1901">1261 289 2400 0,'0'0'469'0,"0"0"-467"16,0 0 50-16,0 0 21 16,227-67-44-16,-100-1-29 15,-21 14-314-15,-18 1-891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3:32.73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313 376 1392 0,'0'0'260'0,"0"0"-132"0,0 0 10 0,0 0 82 15,0 0 4-15,0-12-96 16,0 12-18-16,0 0-7 16,0 0-23-16,0 0 35 15,0 17-52-15,4 25 20 16,-1 23 33-16,-3 24-26 0,0 14-24 15,0 7-26-15,0-2-22 16,0-2 35-16,-10-19-53 16,3-10 0-16,-1-15 26 15,1-9-25-15,0-14-1 16,4-7 0-16,-2-11-9 16,1-7 3-16,1-7-130 15,-1-7-155-15,1 0-273 16,-4-14-262-16</inkml:trace>
  <inkml:trace contextRef="#ctx0" brushRef="#br0" timeOffset="484">0 526 1955 0,'0'0'229'0,"0"0"-171"16,0 0 2-16,0 0 136 15,0 0-13-15,0 0-86 16,0 0-64-16,51-159 80 16,-14 129-35-16,2 2-8 15,8 1 1-15,9 0-19 0,2 8-4 16,4 0-4-1,4 8-29-15,2 1 37 0,6 10-52 16,2 0 6-16,-3 0 6 16,-3 0-11-16,-8 26 11 15,-8 3-7-15,-6 14-4 16,-11 7 16-16,-17 1-17 16,-5 9 0-16,-15-1 1 15,0 4 0-15,-22-1 14 16,-25-2-6-16,-11 0-9 15,-11-6 9-15,-9-5-9 16,6-6-2-16,-1-11 1 16,7-5 0-16,8-14 1 15,14-5-6-15,12-8-22 16,10 0 7-16,10 0-108 0,12-24-64 16,0-5-313-16,4-2-295 15</inkml:trace>
  <inkml:trace contextRef="#ctx0" brushRef="#br0" timeOffset="993">1849 0 1635 0,'0'0'310'16,"0"0"-197"-16,0 0 92 0,0 0 63 16,0 0-74-1,0 0-112-15,0 0-4 0,-103 124 35 16,52-35-50-16,-7 19 3 15,-1 24 4-15,-2 8-2 16,9 11 35-16,10 1-63 16,11-9-22-16,13-14 14 15,11-18-32-15,7-18 6 16,0-16-6-16,25-14-47 16,16-17-38-16,31-13-134 15,-9-13-420-15,-9-10-726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5:22.2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580 38 1013 0,'0'0'330'0,"0"0"-152"16,0 0 7-16,0 0-5 15,0 0-9-15,0-33-22 16,0 30-20-16,0 3-21 16,-5 0-8-16,1 0-22 0,1 0-13 15,-1 0 14 1,-6 26-11-16,-12 13-5 0,-3 20 3 15,-12 14-39-15,-7 18-8 16,-4 8 8-16,-2 9-25 16,-4 0 39-16,1-3-41 15,2-6 10-15,7-11 18 16,5-16-27-16,9-14 9 16,5-10-10-16,8-12 0 15,5-13-2-15,9-11 2 16,3-5 0-16,0-7 1 15,0 0-1-15,0 0-18 0,22-30-3 16,10-15 4-16,8-20 10 16,8-15-2-16,-1-15 9 15,0-10-12-15,1-3 0 16,-4 3 2-16,-4 3 2 16,-4 13 8-16,-7 15 8 15,-7 14 1-15,-4 14 22 16,-3 12 23-16,-8 15-27 15,0 9 6-15,1 8-3 16,-4 2-12-16,6 0 19 16,5 9-25-16,7 27 44 15,3 13 12-15,4 18-47 16,-3 8 11-16,4 6-13 0,-10 1-13 16,-1 0 22-1,-1-5-27-15,-2-9 4 0,-6-8 0 16,2-5 1-16,-6-10-7 15,-2-8 1-15,-1-6-27 16,-3-9 18-16,0-6-60 16,0 0-31-16,0-4-36 15,0-6-171-15,0-6-157 16,0 0 101-16,-13 0-328 0</inkml:trace>
  <inkml:trace contextRef="#ctx0" brushRef="#br0" timeOffset="226">255 729 1553 0,'0'0'311'0,"0"0"-183"0,0 0 24 16,0 0 77-16,0 0-6 15,0 0-77-15,0 0-74 16,19 0 22-16,31 0-28 15,11 0-30-15,5 0-2 16,10 0-34-16,34 0-36 16,-19 0-181-16,-11 0-483 0</inkml:trace>
  <inkml:trace contextRef="#ctx0" brushRef="#br0" timeOffset="626">1116 1032 1783 0,'0'0'331'15,"0"0"-263"-15,0 0 27 16,0 0 103-16,0 0-76 15,0 0-46-15,0 0-21 16,29 19 9-16,-19-19 26 0,2 0-35 16,-2-9 22-1,-4-9 5-15,3 4-13 0,-2 0 7 16,-4 3-34-16,-3 6-10 16,0 5 11-16,3 0-33 15,-3 0 2-15,0 3-4 16,6 27-8-16,-3 8 33 15,-3 13-27-15,0-3-4 16,0 4 7-16,0-3-9 16,0-2-20-16,0-8-46 15,0-9-91-15,0-14-117 16,7-6-331-16,4-7-304 0</inkml:trace>
  <inkml:trace contextRef="#ctx0" brushRef="#br0" timeOffset="910">1486 759 1780 0,'0'0'301'0,"0"0"-228"15,0 0 21-15,0 0 134 16,0 0-76-16,0 0-61 16,0 0-37-16,198 90 17 0,-184-61 1 15,-14 3-35 1,0 8-1-16,-11 2-36 0,-17 5-28 16,-13 9-181-16,12-10-365 15,7-13-1465-15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5:24.44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123 99 1288 0,'0'0'339'0,"0"0"-183"16,0 0-93-16,0 0 55 15,0 0 49-15,0 0-80 16,0 0-16-16,53-95 8 16,-28 91-21-16,-3 4 23 0,-1 0-29 15,-3 0-7-15,-9 20 9 16,-6 7-26-16,-3 9 2 15,0-1-15-15,-30 5-14 16,-3 0 47-16,-2-5-47 16,-6-2 6-16,4-3 44 15,5-7-6-15,7-2 2 16,3-9-24-16,6-2-1 16,13-4 17-16,3-3-39 15,0 1 0-15,0-1 33 16,19-3-12-16,13 0 9 15,5 3-23-15,4-3-7 16,1 4 13-16,2 2-13 0,0 1 0 16,-7 0 6-16,2-5-5 15,17-2-2-15,-9 0-171 16,-3 0-647-16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5:34.8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0 665 780 0,'0'0'1297'0,"0"0"-1086"0,0 0-165 16,0 0-5-16,0 0 132 15,0 0-92-15,0 0-54 16,117-95-9-16,-54 39-16 16,-1-9 4-16,-1-7-6 15,-2 0 0-15,-15 3 69 16,-8 0 3-16,-14 13 50 16,-7 9-5-16,-8 16-20 15,-4 8 7-15,-3 13-18 16,0 10-20-16,0 0 15 15,0 42-72-15,0 24 15 16,0 22 15-16,0 13-12 16,-7 9 5-16,0-3-20 15,-1-4-11-15,1-15-2 0,7-9-13 16,0-20-50-16,0-17-47 16,0-23-171-16,0-12-507 15,0-7-1440-15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5:33.0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0 710 1370 0,'0'0'199'15,"0"0"-160"-15,0 0 34 16,0 0-7-16,0 0-40 16,223-210 3-16,-176 161-27 15,-3 4 11-15,-12 4 51 16,-6 3 21-16,-8 4 69 16,-4-2-40-16,-6 1-15 0,-1-2 9 15,-7-2-32 1,0 3 3-16,0-1-11 0,-10 7-1 15,-17 8 50 1,-2 6-20-16,-3 12-27 0,-5 4 2 16,1 7-24-16,-1 42-3 15,5 21-9-15,3 18-11 16,7 17 47-16,7 5-58 16,8 6-14-16,7-5 25 15,0-12-24-15,0-14 5 16,10-13-6-16,16-18 1 15,2-15-1-15,3-17 0 16,4-16-74-16,3-6-54 16,16-19-204-16,-14-20-352 15,-4-1-403-15</inkml:trace>
  <inkml:trace contextRef="#ctx0" brushRef="#br0" timeOffset="761">828 637 2158 0,'0'0'371'0,"0"0"-240"16,0 0 152-16,0 0-63 15,0 0-80-15,0 0-78 0,-207 73-30 16,170-40 35-1,8 6-59-15,4 11-7 0,10-2 7 16,8-1-8-16,7-2-1 16,0-8-20-16,22-12-45 15,14-8 7-15,7-13-99 16,5-4-58-16,3-7 73 16,-4-26-30-16,-6-6 82 15,-9-4 23-15,-14 4 63 16,-3 9 5-16,-11 11 36 15,-1 12 62-15,-3 7 51 16,0 0-59-16,0 16 5 16,0 21-33-16,0 3-31 0,9 1 14 15,1 2-45 1,12-7 0-16,3-6 5 0,7-9-4 16,2-17-2-16,2-4-5 15,-2 0-29-15,-2-20 27 16,-4-18-66-16,6 3 32 15,-8-2 41-15,-4 7-8 16,-9 15 9-16,-1 8 7 16,-9 7 2-16,1 0 62 15,-4 28-55-15,0 9-15 16,0-1 20-16,0-3-19 16,0-5-1-16,-7-9-1 15,4-15 0-15,-1-4 18 16,4 0-18-16,0-7 0 15,0-30-2-15,4-8-2 0,21-13 4 16,16-3-13-16,6 1-2 16,10 8 0-16,6 13 1 15,-2 13 8-15,1 18 5 16,-7 8 2-16,-8 27 39 16,-7 28 27-16,-11 18 12 15,-3 2-11-15,-8 4-20 16,-6-9-1-16,-5-8 6 15,0-14-38-15,-4-14-12 16,2-17-3-16,-2-14-78 16,1-3-9-16,-4-43-220 15,0-10-449-15,0-4-835 0</inkml:trace>
  <inkml:trace contextRef="#ctx0" brushRef="#br0" timeOffset="1034">674 430 1982 0,'0'0'370'15,"0"0"-317"-15,0 0-38 16,0 0 176-16,0 0-44 15,0 0-59-15,190-149-33 16,-136 123 19-16,-7 9 44 0,-6 10-78 16,-7 7-19-16,-5 0-21 15,3 0-45-15,12 10-209 16,-4-4-304-16,-4-6-299 0</inkml:trace>
  <inkml:trace contextRef="#ctx0" brushRef="#br0" timeOffset="1183">1545 93 2039 0,'0'0'575'0,"0"0"-447"16,0 0 69-16,0 0-82 16,0 0-71-16,241 34-44 0,-167-22-259 15,-5-2-509-15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5:36.6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157 0 1681 0,'0'0'304'16,"0"0"-208"-16,0 0 12 16,0 0 142-16,0 0-45 15,-12 201-69-15,-3-162-45 16,-2 1-52-16,-5-1 7 15,-3-6-10-15,0-3-36 16,-1-7-1-16,14-20-142 16,9-3-157-16,3 0-388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5:37.45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217 303 1877 0,'0'0'371'0,"0"0"-244"16,0 0 106-16,0 0 9 16,0 0-96-16,-41-178-61 0,60 141-77 15,16 8 26 1,13 0-1-16,2 12-25 0,10 11 32 15,-3 6-32-15,-1 0-1 16,-9 28 31-16,-15 19-28 16,-13 13 7-16,-19 11 1 15,0 15-18-15,-32 6 38 16,-31 2-36-16,-9 2-1 16,-10-4 38-16,3-13-27 15,3-10 16-15,6-15 2 16,20-13-15-16,9-14 38 15,19-13-35-15,15-9-17 16,2-2 25-16,5-3-26 16,0 0 0-16,19 0 0 0,15 0 0 15,5 0 18-15,5 0-18 16,6 0 1-16,3 13 11 16,1 3-11-16,0 5-1 15,5-2 0-15,7 0 1 16,3-2 14-16,4-7-9 15,0-1 8-15,-4-4 43 16,-15-5-57-16,-16 0 9 16,-13 0-9-16,-15 0-7 15,-10-21 6-15,0-16-114 16,0 2-213-16,0-1-920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5:43.82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496 194 1657 0,'0'0'334'16,"0"0"-185"-16,0 0 9 15,0 0 75-15,0 0-69 16,0 0-21-16,-48 104 8 16,30-41-63-16,-8 16-1 15,-7 20-13-15,-6 9-19 16,-9 11-7-16,-2 1-26 15,-6-3-8-15,5-4 28 0,7-18-42 16,9-9 0 0,9-21 9-16,11-19-9 0,8-12 11 15,7-23-11-15,0-11-3 16,14 0-8-16,26-45-4 16,4-21-7-16,10-27-10 15,1-10 11-15,0-22 20 16,3-10-23-16,-2-9 22 15,-6-4-10-15,1 5 5 16,-7 8 0-16,0 19 7 16,-5 24 7-16,-5 27 72 15,-5 29-46-15,-4 29-6 16,0 7 30-16,4 56-34 16,2 30 11-16,1 25 14 15,-4 16-18-15,-2 8 8 0,-4-3-22 16,0-12-14-1,-7-11 22-15,0-17-24 0,-8-13-12 16,0-17-3-16,1-11-50 16,-4-10-8-16,-4-17-71 15,0-19-136-15,-16-5-327 16,-9 0-309-16</inkml:trace>
  <inkml:trace contextRef="#ctx0" brushRef="#br0" timeOffset="188">212 1013 2208 0,'0'0'338'0,"0"0"-259"16,0 0-2-16,0 0 126 16,0 0-68-16,221 30-68 15,-123-30-67-15,9 0-25 16,50 0-149-16,-30 0-440 15,-17 0-1007-15</inkml:trace>
  <inkml:trace contextRef="#ctx0" brushRef="#br0" timeOffset="531">1483 1507 2058 0,'0'0'573'0,"0"0"-441"0,0 0-53 16,0 0 127-16,0 0-47 15,0 0-123-15,0 0-24 16,158-114-12-16,-107 70 1 16,-8-3 31-16,-10 12-25 15,-8 7 39-15,-13 14 31 16,-9 9-40-16,-3 5 5 15,0 8-10-15,0 27-31 16,-15 14 50-16,-4 11-42 16,2 5 1-16,-1-2-5 15,6 3-5-15,2-7-44 32,3-4-19-17,2-9-88-15,5-10-107 0,0-10-392 0,0-16-98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5:44.82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0 436 2065 0,'0'0'345'15,"0"0"-257"-15,0 0-34 16,0 0 236-16,0 0-109 16,0 0-103-16,0 0 0 15,41 96-29-15,-41-12 2 16,0 21-13-16,0 6-28 15,0 5 41-15,8-5-39 16,12 1-6-16,18-7 12 16,9-7-17-16,19-12-1 15,13-18 0-15,13-18 8 16,2-23-17-16,5-24 9 0,4-3 0 16,-12-36-5-16,-5-34 5 15,-8-14-7-15,-17-18 6 16,-14-20 1-16,-16-6 24 15,-18-9-9-15,-13-1-5 16,0 9 25-16,-22 21-35 16,-10 18 0-16,-5 29-15 15,-2 19-109-15,9 15-228 16,13 17-612-16</inkml:trace>
  <inkml:trace contextRef="#ctx0" brushRef="#br0" timeOffset="472">1634 1400 2076 0,'0'0'334'15,"0"0"-268"-15,0 0 96 16,0 0 96-16,0 0-137 16,0 0-85-16,0 0-35 15,78-143 16-15,-43 77-17 16,6-10 0-16,-2-9 11 16,1-21-11-16,4-11 0 15,-3-12 0-15,-6-6 1 0,3 5 35 16,-6 13-36-1,1 21 39-15,-7 28 57 0,-1 25-47 16,-3 28 15-16,-3 15-40 16,3 10 11-16,-2 40 32 15,2 23-49-15,-7 16-16 16,-5 7 58-16,-1 17-47 16,-6 0 5-16,1 1-8 15,-1-4-9-15,0-11 10 16,3-7-11-16,0-17-47 0,4-5 14 15,2-19-63 1,-2-11-98-16,-10-19-320 16,0-11-225-16,-6-10-1147 0</inkml:trace>
  <inkml:trace contextRef="#ctx0" brushRef="#br0" timeOffset="672">1751 954 2282 0,'0'0'517'0,"0"0"-505"15,0 0 38-15,0 0 195 16,0 0-106-16,0 0-85 16,267 18-54-16,-178-18-18 15,50 0-66-15,-26 0-294 0,-14 0-553 16</inkml:trace>
  <inkml:trace contextRef="#ctx0" brushRef="#br0" timeOffset="1192">2757 1374 2345 0,'0'0'450'16,"0"0"-437"-16,0 0 117 16,0 0 62-16,0 0-107 15,0 0-11-15,0 0-28 0,223-5 18 16,-184 5-8-16,-9 19-26 16,-8 11 33-16,-11 8-51 15,-11 8 19-15,-11 7 35 16,-44 6-46-16,-21 4 19 15,-26 0-24-15,-8-5-14 16,-3-3 60-16,11-12-58 16,18-10 3-16,26-10 26 15,21-7-31-15,18-8 7 16,19-8-8-16,0 0 0 0,34 0 1 16,24-3-1-1,14-18-3-15,13 5-9 0,3-2 13 16,-2 10-1-16,-5-1 0 15,-4 4 0 1,-5 5 3-16,-2 0-3 0,-1 0 0 16,-6 0 30-16,-13 0-24 15,-13 0-5-15,-11 0-1 16,-13 0 0-16,-9 0-12 16,-4 0 6-16,0 0-30 15,0 0 3-15,-4-9-91 16,-9-11-31-16,-9-16-195 15,3 3-558-15,7-1-1197 0</inkml:trace>
  <inkml:trace contextRef="#ctx0" brushRef="#br0" timeOffset="2595">3782 0 1219 0,'0'0'323'0,"0"0"-160"16,0 0-6-16,0 0 51 15,0 0-6-15,0 0-68 16,0 0-13-16,0 0-32 16,0 0-12-16,0 0 13 15,0 2-48-15,0-2-17 16,10 3 29-16,2 3-15 15,6 2 6-15,-1 9-17 16,10 2-4-16,-1 8 33 16,2 9-56-16,1 2 12 15,0 9-1-15,1 6-5 16,3-2 18-16,-8 12-24 16,4 8 0-16,-4 1 50 0,-3 5-36 15,0 7 7-15,-7-7 11 16,-5 4-4-16,-1-3-7 15,-9-6-20-15,0-7-2 16,0-6 31-16,0-3-31 16,-19-3 0-16,-3-8 0 15,-3-3 6-15,-4-3 2 16,4-1-8-16,-6-6 0 16,6-2 11-16,0-6-11 15,3 4-7-15,0-7 5 16,0-2 2-16,5 0-7 15,1-3 7-15,1-3-32 16,2 1-23-16,-18-9-208 0,6 3-396 16,-4-8-1500-16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2:55.84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507 90 1497 0,'0'0'220'16,"0"0"-118"-16,0 0 2 0,0 0 122 16,0 0-43-1,0 0-91-15,0 0 30 0,-35-82-41 16,10 76 27-16,-6 4 25 16,-5 2-81-16,-7 2-13 15,-8 34-22-15,-9 20-16 16,1 20 50-16,7 20-51 15,2 3 27-15,15 7 34 16,16-7-55-16,13-7 14 16,6-9-20-16,6-11 1 15,26-12-4-15,15-13 3 16,4-12-22-16,8-18 21 0,10-10-48 16,-1-7 12-1,5-19 13-15,-5-27 24 16,-5-15-33-16,-7-13 31 0,-11-9 2 15,-8-8 29 1,-17-6-19-16,-11-7 17 0,-9 8 18 16,0 10-23-16,-14 13 34 15,-15 22-56-15,3 22-10 16,-1 27 2-16,12 21-155 16,4 31-179-16,11 6-358 0</inkml:trace>
  <inkml:trace contextRef="#ctx0" brushRef="#br0" timeOffset="194">1084 1037 1872 0,'0'0'737'0,"0"0"-621"16,0 0-19-16,0 0 87 15,0 0-120-15,0 0-64 16,0 0-192-16,37-54-413 16,-17 39-546-16</inkml:trace>
  <inkml:trace contextRef="#ctx0" brushRef="#br0" timeOffset="583">2087 102 2097 0,'0'0'510'0,"0"0"-438"16,0 0 32-16,0 0 125 15,-224 183-98-15,162-83-77 16,14 10 18-16,11 4-70 15,17-2 26-15,20-8-28 16,0-11 0-16,26-12-15 16,20-17 13-16,10-23-49 0,6-20 27 15,4-21-13-15,-4-6 26 16,-3-41-1-16,-3-18 12 16,-13-14 14-1,-8-15-14-15,-13-10 0 0,-11-8 57 16,-11 1-32-16,0-2-1 15,-20 10-24-15,-5 17-12 16,-3 28 5-16,5 28-115 16,14 30-186-16,6 10-460 15,3 18-1172-15</inkml:trace>
  <inkml:trace contextRef="#ctx0" brushRef="#br0" timeOffset="1054">3121 232 1822 0,'0'0'523'0,"0"0"-357"16,0 0 35-16,0 0 47 15,-184-157-20-15,139 147-152 16,-1 10-47-16,7 0-29 15,5 17 1-15,14 24-13 16,11 15 3-16,9 14 9 16,6 12-18-16,37 0 5 15,16 0-22-15,9 0-8 16,8-6 14-16,3-2 11 16,2-1 5-16,-5-2 13 15,-8 0 19-15,-12-6-13 0,-22-6 8 16,-22-3-14-16,-12-5 0 15,-6-11 27-15,-34-4-27 16,-13-16 0-16,-1-11 31 16,-6-9-30-16,1-12 28 15,13-35-16-15,7-21-12 16,19-20 32-16,14-20-33 16,6-18 0-16,14-3 15 15,18 6-6-15,1 8-16 16,-4 20 7-16,-9 28 0 15,-14 22-14-15,-15 39-77 16,-31 6-376-16,-13 0-1305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5:50.2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73 34 1748 0,'0'0'333'0,"0"0"-235"15,0 0-35-15,0 0 90 16,0 0-30-16,0 0-98 16,59 14 42-16,-8-14-7 15,10 0-28-15,5 0-2 16,3 0-30-16,16-19-31 15,-16 3-203-15,-22 3-450 0</inkml:trace>
  <inkml:trace contextRef="#ctx0" brushRef="#br0" timeOffset="214">0 391 2145 0,'0'0'550'0,"0"0"-503"15,0 0-32-15,0 0 67 16,0 0-2-16,0 0-47 16,218 0-33-16,-70 0-122 15,-28-11-350-15,-19 2-1734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5:52.75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155 230 1637 0,'0'0'233'0,"0"0"-134"16,0 0-89-16,0 0 100 16,0 0 138-16,-9 209-115 15,9-110-58-15,-3 15 17 16,0-4-44-16,-4-1 7 15,3-11-21-15,-4-9-9 16,1-12 32-16,0-12-52 16,-1-10-4-16,1-12 16 0,4-14-15 15,-1-9-4-15,4-11-64 16,-5-4-16-16,2-5 27 16,0-5-73-16,-1-31-50 15,1-9 55-15,-1-13-2 16,1-17 47-16,-5-9 33 15,1-11-2-15,-5-13 36 16,2-11-6-16,-5-2 14 16,11-3 3-16,4 12 7 15,0 14 59-15,15 19 17 16,18 13 9-16,11 14 32 16,0 15-46-16,6 8-6 0,1 15 18 15,1 14-42 1,6 0 4-16,1 17-7 0,2 19-19 15,-7 17 45-15,-5 6-46 16,-13 7-13-16,-14 6 33 16,-22 2-20-16,0 8 2 15,-29 0-2-15,-30 2-11 16,-11-9 23-16,-2-8-37 16,2-13 0-16,9-18-6 15,14-16 6-15,20-14-66 16,27-8-84-16,0-35-313 15,12-2-446-15</inkml:trace>
  <inkml:trace contextRef="#ctx0" brushRef="#br0" timeOffset="286">1464 11 2131 0,'0'0'354'0,"0"0"-243"15,0 0-26-15,0 0 155 16,-217 161-102-16,160-59-62 16,6 26-14-16,7 20-14 15,10 9-3-15,9 1-14 0,15-4-18 16,10-10 20-16,0-13-33 15,18-12-82-15,25-21-26 16,38-12-209-16,-8-28-371 16,-4-18-440-16</inkml:trace>
  <inkml:trace contextRef="#ctx0" brushRef="#br0" timeOffset="660">1616 1511 1928 0,'0'0'471'15,"0"0"-348"-15,0 0 9 16,0 0 29-16,25-168-44 0,13 93-80 16,12-13-22-16,4-14-15 15,-3-13 1-15,2-14 8 16,-14-8-8-16,-6-4-1 15,-11 6 9-15,-5 21 3 16,-2 23 38-16,-4 31-2 16,0 27-15-16,5 26 44 15,6 7-76-15,6 37 23 16,5 35 34-16,7 26-18 16,-4 21 2-16,4 8-21 15,-3 3-21-15,-1-4 18 16,5-7-18-16,3-15-6 15,3-12-42-15,-3-13-88 0,-9-16-111 16,-4-14-136-16,-14-19-302 16,-9-15-1010-16</inkml:trace>
  <inkml:trace contextRef="#ctx0" brushRef="#br0" timeOffset="844">1904 993 1614 0,'0'0'794'16,"0"0"-623"-16,0 0-157 15,0 0 36-15,0 0 44 16,201 12-62-16,-100-12-32 0,57 0-103 16,-23 0-248-1,-18 0-553-15</inkml:trace>
  <inkml:trace contextRef="#ctx0" brushRef="#br0" timeOffset="1141">2998 1485 504 0,'0'0'1410'15,"0"0"-1184"-15,0 0-75 16,0 0 70-16,0 0-48 15,0 0-65-15,113-210-60 16,-91 152 69-16,-3 11 10 0,-6 12-40 16,-4 14-2-16,-6 14-9 15,-3 7-37-15,0 7-3 32,0 39-34-32,0 13 14 0,0 11-7 0,0 7-9 15,0 0-10 1,0-3-49-16,0-11-96 0,17-11-86 15,24-19-128-15,-1-17-286 16,-4-16-1195-16</inkml:trace>
  <inkml:trace contextRef="#ctx0" brushRef="#br0" timeOffset="1442">3260 251 2134 0,'0'0'332'0,"0"0"-261"16,0 0-14-16,220 95 159 16,-141-33-64-16,9 17-55 15,0 16 14-15,-5 8-37 16,-7 1 7-16,-17 9-22 15,-18 1-20-15,-24 0-12 16,-17 1-21-16,-7-6-12 0,-33-6 6 16,-11-9-45-1,3-19-31-15,4-27-113 16,16-21-298-16,9-27-235 0</inkml:trace>
  <inkml:trace contextRef="#ctx0" brushRef="#br0" timeOffset="1691">4496 916 2422 0,'0'0'316'0,"0"0"-246"16,0 0 61-16,0 0 83 15,234-35-125-15,-146 25-64 16,16 4-23-16,17 2 4 16,7 1-12-16,2 3-77 15,6 0-195-15,-30 0-283 16,-36 0-302-16</inkml:trace>
  <inkml:trace contextRef="#ctx0" brushRef="#br0" timeOffset="1919">5032 310 2242 0,'0'0'465'15,"0"0"-463"-15,0 0 22 16,0 0 206-16,16 206-94 15,-3-107-64-15,-1 10-65 16,-5-1-7-16,0 29-72 16,-4-24-430-16,2-22-216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5:58.04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51 567 1416 0,'0'0'329'16,"0"0"-200"-16,0 0-92 15,0 0 26-15,0 0 139 16,0 0 17-16,-7 239-108 16,7-122-41-16,0 9 17 15,0-4-49-15,0-11 7 16,0-9-6-16,0-16-24 15,0-19-8-15,0-16-7 16,0-20 0-16,-3-14 24 16,-4-17-15-16,-1 0 7 15,1-24-5-15,0-27-11 0,2-21 0 16,2-24-3-16,3-15 3 16,0-43-10-16,0-41 10 15,3 15-9-15,9 23 8 16,7 25 2-16,6 50-2 15,11 5 1-15,14 14 0 16,13 28 21-16,10 27-21 16,8 8 0-16,2 24 14 15,1 28 10-15,-8 10-5 16,-17 10-5-16,-16 4 2 16,-21 3 29-16,-22-4-37 15,-10 4 10-15,-45-4 4 16,-26-6-4-16,-10-8 2 15,-4-10-20-15,12-20 0 16,11-16-2-16,24-15-96 0,30-24-76 16,18-21-204-16,0-8-562 0</inkml:trace>
  <inkml:trace contextRef="#ctx0" brushRef="#br0" timeOffset="286">1499 0 1942 0,'0'0'308'0,"0"0"-228"15,0 0 60-15,-142 209 92 16,69-68-13-16,-3 50-90 15,3 40 1-15,14-12-61 16,30-43-22-16,17-51-29 16,12-33-9-16,0 10 4 15,26 2-13-15,21 2-69 16,60-21-54-16,-9-30-345 16,-7-25-258-16</inkml:trace>
  <inkml:trace contextRef="#ctx0" brushRef="#br0" timeOffset="855">1830 1535 1633 0,'0'0'271'16,"0"0"-186"-16,0 0-78 15,0 0 233-15,0 0-9 16,0 0-78-16,0 0-95 16,9-60-37-16,20 8-14 15,3-17 7-15,8-12-14 16,4-18 0-16,4-9-6 16,-4-17 6-16,0-3 2 15,-9-7 4-15,2 8-6 16,-5 16 5-16,1 18 14 15,-6 27-5-15,-5 23 35 16,3 24 5-16,0 19 19 16,8 0-3-16,0 42 0 0,3 28 23 15,-4 21-52 1,2 19 31-16,-9 10-32 0,1 8-6 16,-8 1 19-16,1-9-43 15,-6-9-1-15,6-15 2 16,-4-11-11-16,-5-13-38 15,2-16-84-15,-12-10-163 16,0-18-244-16,0-16-281 0</inkml:trace>
  <inkml:trace contextRef="#ctx0" brushRef="#br0" timeOffset="1056">1972 1013 2257 0,'0'0'461'16,"0"0"-390"-16,0 0-71 15,0 0 166-15,0 0-63 16,0 0-73-16,274-8-30 16,-128 8-33-16,-18 0-276 15,-14 0-471-15</inkml:trace>
  <inkml:trace contextRef="#ctx0" brushRef="#br0" timeOffset="1449">2979 1677 1726 0,'0'0'470'15,"0"0"-404"-15,0 0-36 16,0 0 213-16,0 0-31 16,0 0-36-16,0 0-82 0,84-50-55 15,-52 13 16 1,-1-2-1-16,-2-1-10 0,-7 8 23 15,-4 2-9-15,-8 11 10 16,-6 9 7-16,-1 6-54 16,-3 4 4-16,0 0-25 15,0 33 0-15,0 17 36 16,0 9-34-16,0 10 5 16,0 5-7-16,0-2-30 15,0 0-55-15,0 5-110 16,0-21-342-16,9-20-342 0</inkml:trace>
  <inkml:trace contextRef="#ctx0" brushRef="#br0" timeOffset="2029">4124 1511 2056 0,'0'0'272'0,"0"0"-272"0,0 0 0 0,0 0 157 0,0 0 11 0,0 0-66 15,-200-167-95-15,175 113 14 16,3-14 7-16,3-6-16 16,7-11 2-16,9-11-14 15,0-6 1-15,3-3 38 16,0-3-39-16,0 0 18 15,25 9 9-15,4 14-26 16,11 21 34-16,8 13 9 16,6 23-28-16,8 13 24 0,4 15-28 15,7 0 8 1,3 26 14-16,2 21-23 0,-5 18 8 16,-4 14-5-16,-11 16 11 15,-8 9 49-15,-6 12-28 16,-15 1-4-16,-10-1 9 15,-4-5-27-15,-12-9-2 16,4-16-22-16,-7-18 0 16,3-11-9-16,-3-14-2 15,9-14-83-15,1-13-89 16,2-6-385-16,1-10-289 0</inkml:trace>
  <inkml:trace contextRef="#ctx0" brushRef="#br0" timeOffset="2470">5083 1636 2365 0,'0'0'320'0,"0"0"-308"15,0 0 0-15,0 0 127 16,0 0-23-16,0 0-57 16,59-216-59-16,-34 153 0 15,4-9 14-15,0-13-14 0,1-10 0 16,-1-16-6 0,3-8 6-16,-7-6 8 0,1 1-8 15,-4 12 0-15,0 20 39 16,-7 26 23-16,-5 27 22 15,5 22-27-15,-4 17-30 16,11 0 25-16,3 19-36 16,5 33 17-16,2 10 18 15,1 19-39-15,0 14 15 16,-7 7-13-16,3 3-13 16,-4 1 41-16,-3-6-42 15,0-1 0-15,0-12-2 16,-7-10-40-16,-1-8-72 15,-3-7-143-15,-4-15-317 0,-3-21-165 16</inkml:trace>
  <inkml:trace contextRef="#ctx0" brushRef="#br0" timeOffset="2688">5272 1273 2604 0,'0'0'344'16,"0"0"-272"-16,0 0-36 15,0 0 132-15,0 0-96 16,0 0-57-16,215-63-15 16,-134 56-32-16,36 7-234 0,-16 0-407 15,-16 0-870-15</inkml:trace>
  <inkml:trace contextRef="#ctx0" brushRef="#br0" timeOffset="3063">6126 1584 2131 0,'0'0'363'15,"0"0"-307"-15,0 0-38 0,0 0 132 16,0 0 56-16,0 0-105 16,0 0-39-16,212 25 10 15,-184-1-10-15,-6 3 31 16,-11 4-65-16,-11 3 2 16,0 3 28-16,-14 2-37 15,-27 1 5-15,-6-1-25 16,-4-3 0-16,4-7 37 15,10-6-38-15,11-6 0 16,13-4 5-16,8-4 2 16,5-2-14-16,0 2 5 15,22 5 2-15,18-8-12 16,14 1 8-16,12-4-77 0,7-3-57 16,8 0-136-16,24-10-191 15,-17-13-75-15,-19-2-1198 0</inkml:trace>
  <inkml:trace contextRef="#ctx0" brushRef="#br0" timeOffset="3405">6395 9 2125 0,'0'0'227'16,"0"0"-160"-16,0 0 37 16,0 0 122-16,193 121-11 15,-112-42-106-15,14 22 11 16,10 43-30-16,11 44 4 15,-2 42-4-15,-23-15-40 16,-35-40 4-16,-31-46-9 16,-18-28-36-16,-7 16 24 15,0 16-33-15,-19 41-125 16,-21-40-170-16,-11-33-837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5:55.52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55 439 1565 0,'0'0'260'0,"0"0"-181"16,0 0 19-16,0 0 53 16,0 0 9-16,0 0 21 15,-4 224-88-15,4-117-48 16,0 5 28-16,0-4-42 16,0-6-13-16,0-13 15 15,-3-15-33-15,-12-13 8 16,8-16-8-16,-5-16 0 15,9-11 10-15,-1-18-4 16,1 0 5-16,-1-18 13 16,4-27-23-16,0-18-2 15,0-15-22-15,0-14 9 0,0-12 1 16,0-12 5 0,4-6 7-16,3-3-18 0,1 5 14 15,6 10 5-15,11 22 0 16,12 23 0-16,7 22-3 15,10 21 3-15,9 15 0 16,3 7-5-16,7 2 11 16,-4 35-12-16,-8 12 5 15,-14 9 1-15,-16 12 7 16,-25 2 1-16,-6 5-8 16,-33-2 41-16,-32 0-20 15,-13-6 7-15,-4-14-28 16,9-11 0-16,17-18-9 0,21-20-25 15,35-12-153-15,0-30-398 16,22-10-1355-16</inkml:trace>
  <inkml:trace contextRef="#ctx0" brushRef="#br0" timeOffset="249">1360 6 601 0,'0'0'1517'0,"0"0"-1327"15,0 0-99-15,-138 186 84 16,87-77 22-16,7 22-15 0,12 14-97 16,10 6-13-16,17-3-42 15,5-14-29-15,12-9 5 16,35-16-6-16,19-18-160 15,54-16-53-15,-15-25-358 16,-10-23-385-16</inkml:trace>
  <inkml:trace contextRef="#ctx0" brushRef="#br0" timeOffset="617">1710 1430 1711 0,'0'0'360'0,"0"0"-240"0,0 0-53 15,0 0 82-15,0 0 0 16,76-210-109-16,-35 122-16 16,0-14-18-16,1-13 0 15,2-39 55-15,-10 6-61 16,-2-3 10-16,-7 4 13 15,-6 38-11-15,6 8 12 16,-3 32 8-16,4 33 4 16,-1 36 39-16,12 9-38 15,-1 61 22-15,1 29 35 16,-2 18-49-16,-4 14 6 16,-2 3-20-16,-4-8-22 0,0-11 17 15,7-17-26-15,2-13-9 16,2-19-62-16,1-17-194 15,-12-20-271-15,-9-12-524 0</inkml:trace>
  <inkml:trace contextRef="#ctx0" brushRef="#br0" timeOffset="820">1922 810 2421 0,'0'0'466'0,"0"0"-466"16,0 0 1-16,0 0 128 15,0 0-59-15,218 0-52 16,-123 0-18-16,47 0-181 16,-22 0-377-16,-14 7-311 0</inkml:trace>
  <inkml:trace contextRef="#ctx0" brushRef="#br0" timeOffset="1158">2822 1155 2333 0,'0'0'310'15,"0"0"-214"1,0 0 105-16,0 0-2 0,0 0-94 15,0 0-40-15,0 0 11 16,189 0-63-16,-159 26 8 16,-13 9 30-16,-12 7-31 15,-5 9 7-15,-8 8-17 16,-36 3-8-16,-10 4 17 16,0-8-19-16,3-8 0 15,10-13 13-15,13-14-12 16,16-14-2-16,12-6-6 15,0-3 7-15,29 0-12 16,30 0-27-16,13-23-90 16,20-6-97-16,53-17-142 15,-21 3 26-15,-14 7-422 0</inkml:trace>
  <inkml:trace contextRef="#ctx0" brushRef="#br0" timeOffset="1449">3427 42 2256 0,'0'0'320'0,"0"0"-247"0,0 0-62 15,0 0 126 1,0 0 36-16,230 171-95 0,-150-76 15 15,4 15-65-15,-8 21 13 16,-3 2 58-16,-17 11-59 16,-17-3-6-16,-17 4-19 15,-17-6-9-15,-5-9 2 16,-22-5-8-16,-22-21-85 16,-7-15-79-16,10-29-314 15,16-29-296-15</inkml:trace>
  <inkml:trace contextRef="#ctx0" brushRef="#br0" timeOffset="1648">4838 994 2299 0,'0'0'347'15,"0"0"-263"-15,241-16-47 16,-110 5 48-16,73-8-85 16,-28-5-198-16,-24 5-634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6:02.4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1498 0,'0'0'811'16,"0"0"-658"-16,0 0-140 15,0 0 38-15,0 0 87 16,0 0 4-16,117 6-48 16,-48-6-82-16,7 0-12 15,27 0-78-15,-20 0-207 16,-17-3-458-16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6:02.6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40 2464 0,'0'0'362'15,"0"0"-285"-15,0 0-61 16,0 0-15-16,252 6-2 15,-123-30-128-15,-6 2-615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6:05.60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 39 2038 0,'0'0'490'0,"0"0"-455"16,0 0 1-16,0 0-2 15,0 0 29-15,0 0-47 0,197-29-16 16,-136 29 21-16,-5 0-21 16,-12 0 0-16,-15 24-2 15,-19 4 8-15,-10 11 0 16,0 4-1-16,-32 4-4 15,-12-5 38-15,-4-1-27 16,5-7 24-16,2-10 56 16,12-5-30-16,7-9-29 15,15 0-32-15,7-1 10 16,0 4-17-16,14 8 6 16,20 3-15-16,6 7 7 15,3 8-13-15,1 4 8 16,-7-2 11-16,-5 8 2 15,-13-7 20-15,-8-1-11 16,-11-1 1-16,0-3 45 0,-40 2-25 16,-11-5 9-16,-11-10 3 15,-4-4-16-15,0-10 28 16,8-6-54-16,14-4-12 16,19-4 5-16,25-68-140 15,22 0-307-15,22-4-526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6:07.0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220 0 2125 0,'0'0'529'0,"0"0"-459"0,0 0 36 16,0 0 87-16,0 0-45 16,0 0-145-16,0 0 5 15,56 10 15-15,5-6-22 16,8 5-2-16,-3 7-7 15,-7 3 8-15,-11 5 7 16,-16 9-7-16,-17-1 0 16,-15 9 6-16,0 0-6 15,-37 2 4-15,-10-3-4 16,-4-3 0-16,4-5 12 16,-1-5-12-16,16-8 0 15,5-2 0-15,13-1 0 16,14 0 0-16,0 0-25 0,7 7 22 15,27 4-11 17,2 2 14-32,4 7-7 0,4 3 1 0,-5 8 12 0,5 0-6 15,-10-3 0-15,-9 3 0 16,-18-8 41-16,-7 4-25 16,-22-4 19-16,-32 1 20 15,-19-4-33-15,-11-7 22 16,1-10-11-16,-2-2-6 15,12-11 34-15,11-6-61 16,11 0-14-16,19 0 14 16,13-30-93-16,19-52-110 15,29 8-539-15,18-6-1109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6:07.28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32 1780 0,'0'0'1004'15,"0"0"-865"-15,0 0-111 16,0 0 47-16,255 0 100 0,-167 0-128 15,14 0-47-15,58-2-70 16,-21-12-408-16,-22-2-1994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6:06.32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126 185 2022 0,'0'0'613'16,"0"0"-539"-16,0 0 49 16,0 0 99-16,117-171-70 15,-98 157-49-15,3 14-103 16,0 0 1-16,0 28 47 15,0 21-28-15,-9 23 1 16,-8 13-21-16,-5 7 0 16,0 6 0-16,0 0-5 0,0-8-153 15,-8 11-160-15,1-22-438 16,4-20-1014-16</inkml:trace>
  <inkml:trace contextRef="#ctx0" brushRef="#br0" timeOffset="243">0 1218 1994 0,'0'0'846'0,"0"0"-683"15,0 0-153-15,0 0 27 0,0 0 136 16,0 0-94-1,0 0-37-15,182 0-42 0,-80 0 1 16,8-5-8-16,10 0-45 16,0 3-195-16,34 2-264 15,-31 0 202-15,-28 0-972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2:58.14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33 270 1564 0,'0'0'221'0,"0"0"-107"15,0 0 22-15,0 0 79 16,0 0 26-16,0 0-125 15,0 0-48-15,-33 112 4 16,33 46 72-16,0 41-9 16,6 17-93-16,-1-37-21 0,-5-52 49 15,0-45-53 1,0-17 7-16,0-3-23 0,0-3 0 16,0-9 31-1,0-27-32-15,0-19 0 0,0-4 21 16,0-40-21-1,3-20-12-15,6-26-8 0,1-11 17 16,-4-12-21 0,-6-6 15-16,0-6-21 0,0-6 18 15,-6 2-1-15,-7-1-5 16,7 12 4-16,6 21 14 16,0 15-9-16,0 22 9 0,25 18 0 15,4 9 23 1,8 12-22-16,5 4 5 15,7 7 5-15,7 6-10 0,3 0 31 16,3 9-32 0,-2 22 0-16,-9 14 34 0,-14 11-34 15,-17 12-5-15,-20 8 5 16,-3 7 0-16,-40 6 29 16,-13-7-29-16,-6-8 0 15,-1-15-11-15,7-17 7 16,14-16-28-16,13-18-25 15,23-8-149-15,6-14-345 16,0-16-368-16</inkml:trace>
  <inkml:trace contextRef="#ctx0" brushRef="#br0" timeOffset="268">1025 0 1883 0,'0'0'250'0,"0"0"-183"15,0 0 32-15,-178 221 97 16,118-89 76-16,0 42-129 16,18 38-51-16,14 6 23 15,25-32-63-15,3-50-8 16,0-48-28-16,11-8-14 15,18 2-4-15,7 8-14 16,13-2-110-16,33-11-106 16,-9-20-419-16,-8-30-300 0</inkml:trace>
  <inkml:trace contextRef="#ctx0" brushRef="#br0" timeOffset="688">1394 1659 2134 0,'0'0'357'0,"0"0"-344"15,0 0-11-15,0 0 200 16,0 0-109-16,0 0-29 15,62-207-64-15,-25 122 0 0,5-12 46 16,-2-13-20-16,2-7 5 16,-2-13-11-16,-1-2-14 15,-2 2 53-15,-5 13-45 16,-4 16 14-16,3 30 50 16,-5 24-57-16,-4 26 6 15,9 21-3-15,-2 9-1 16,10 47 77-16,1 24-85 15,-5 21 7-15,-2 7 37 16,-4 4-53-16,-9 1 3 0,-1-8-9 16,-2-7 1-1,-3-14-10-15,-2-11-45 0,-2-9-103 16,-3 0-36-16,-4-17-347 16,-3-12-198-16</inkml:trace>
  <inkml:trace contextRef="#ctx0" brushRef="#br0" timeOffset="879">1566 1103 2181 0,'0'0'497'16,"0"0"-475"-1,0 0-2-15,0 0 104 0,0 0-72 16,224 0-52-16,-134-10-34 15,30-9-212-15,-21 2-351 16,-17 0-436-16</inkml:trace>
  <inkml:trace contextRef="#ctx0" brushRef="#br0" timeOffset="1232">2422 335 2061 0,'0'0'506'0,"0"0"-412"16,0 0 103-16,0 0-58 15,0 0-46-15,-9 228-15 16,9-126-51-16,17 11-3 0,6-1-12 16,5-12-11-16,9-5 38 15,5-18-39-15,7-7 0 16,4-21 13-16,-1-16-13 15,4-21-24-15,-4-12 9 16,1-15 15-16,-8-32-3 16,-2-18 3-16,-10-14 0 15,-10-11-4-15,-14-7 11 16,-6-5-11-16,-3-1 4 16,0 9 0-16,-15 11-9 15,1 21-36-15,11 26-105 16,3 36-198-16,29 0-406 0,5 5-1080 0</inkml:trace>
  <inkml:trace contextRef="#ctx0" brushRef="#br0" timeOffset="1898">3555 477 1864 0,'0'0'576'16,"0"0"-496"-16,0 0 44 15,0 0 113-15,0 216-90 16,0-128-25-16,0 6-120 16,0 3 16-16,0-6 21 15,3-3-30-15,11-10-8 0,3-17-1 16,-8-13-6 0,1-23-7-16,-7-16-23 0,-3-9 31 15,0-2-13-15,0-30-7 16,-6-19-2-16,-13-7 9 15,2-13 18-15,-3-11-11 16,0-7 11-16,4-8 0 16,7-1 3-16,9 5-2 15,0 11-2-15,25 22 1 16,24 15 0-16,21 25-1 16,7 20 16-16,8 0-15 15,0 20 55-15,2 19-2 16,-19 6-8-16,-16 4-17 0,-19 1-20 15,-21 1 44 1,-12-5-43-16,0-7-9 0,-25-10 28 16,-7-6-27-1,-5-10-1-15,4-7 0 0,1-6 0 16,9 0 4-16,10 0-4 16,6 0-10-16,7 0 4 15,0 0-34-15,29 20 20 16,11 6 10-16,13 13 10 15,2 8 0-15,4 10 0 0,6 2-3 16,-6 3 2 0,-2-1 2-16,-19-2-1 15,-11-3 13-15,-24-3-12 16,-3-4 41-16,-30-4-41 0,-28-8-1 16,-18-7 48-16,-9-12-17 15,-11-13 1 1,-1-5-20-16,-5 0-12 0,11-28 1 15,9-7-1-15,20-4-43 16,19 0-47-16,36-21-181 16,7 8-583-16,4 3-1200 0</inkml:trace>
  <inkml:trace contextRef="#ctx0" brushRef="#br0" timeOffset="2214">4299 215 2400 0,'0'0'351'0,"0"0"-264"0,0 0-41 16,0 0 96-16,176 55 5 15,-104 7-57-15,7 18-57 16,3 18 53-16,-3 14-57 15,-8 9 7-15,-9 28 18 16,-16 35-33-16,-32 21 0 16,-14-16-21-16,-6-45 0 15,-28-49-12-15,5-38-9 16,-7-5-21-16,-4-5 13 16,-2-6-46-16,2-17-64 15,5-24-136-15,11-7-412 0,9-27-624 16</inkml:trace>
  <inkml:trace contextRef="#ctx0" brushRef="#br0" timeOffset="2397">5481 1162 2145 0,'0'0'385'0,"0"0"-244"16,0 0-101-16,209-34 128 15,-143 28-68-15,-1 6-100 0,-6 0-114 16,-7 15-250-16,-16 15-273 16,-22-1-1125-16</inkml:trace>
  <inkml:trace contextRef="#ctx0" brushRef="#br0" timeOffset="2553">5533 1575 2068 0,'0'0'568'16,"0"0"-481"-16,0 0 70 16,0 0 49-16,0 0-134 15,174 4-72-15,-60 8-23 0,-12-1-255 16,-8 6-634-16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6:05.82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0 345 2316 0,'0'0'276'0,"0"0"-179"16,0 0-82-16,271-32 128 16,-173 21-67-16,8 4-76 15,-4 1-4-15,18 0-210 16,-25-5-328-16,-29 5-499 0</inkml:trace>
  <inkml:trace contextRef="#ctx0" brushRef="#br0" timeOffset="214">514 0 522 0,'0'0'1739'0,"0"0"-1467"16,0 0-211-16,0 0 62 15,-13 167 58-15,9-86-43 16,-4 8-123-16,1 4-14 15,0 2-2-15,7-8-60 16,0-3-190-16,14-25-314 16,16-24-302-16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6:04.9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95 604 1367 0,'0'0'477'0,"0"0"-376"15,0 0-85-15,0 0 82 16,0 0 74-16,0 0-47 16,-19-4-77-16,35-8-30 15,19-5 64-15,14-12-40 0,5-8-41 16,4-8 43-16,1-11-44 15,2-7 16-15,-5-5-16 16,-5-1 0-16,-11 8 63 16,-11 3-45-16,-11 16 17 15,-7 11 44-15,-8 19-31 16,-3 12 57-16,0 0-41 16,0 43-53-16,0 29 32 15,-7 26-43-15,-3 16 0 16,-2 9-6-16,5-8 6 15,4-10-116-15,-9 13-159 16,5-30-355-16,-4-18-1116 0</inkml:trace>
  <inkml:trace contextRef="#ctx0" brushRef="#br0" timeOffset="231">0 1172 1891 0,'0'0'483'15,"0"0"-452"-15,0 0-1 16,0 0 181-16,0 0-48 16,193 26-39-16,-98-26-114 15,15 0-8-15,7-10-4 16,43-13-125-16,-30 4-165 15,-23 5-454-15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6:10.9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75 1196 0,'0'0'1830'0,"0"0"-1667"16,0 0-163-1,0 0 0-15,198-67 32 0,-118 59-11 16,8 8-21-16,0 0-23 16,1 0-273-16,-23 14-351 15,-22 0-1030-15</inkml:trace>
  <inkml:trace contextRef="#ctx0" brushRef="#br0" timeOffset="164">0 493 2977 0,'0'0'482'0,"0"0"-461"0,0 0-18 16,259 10-3-16,-95-10-68 15,-25 0-310-15,-14 0-1546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6:08.0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394 768 1728 0,'0'0'357'16,"0"0"-242"-16,0 0-58 0,0 0-31 15,0 0 114-15,0 0 4 16,0 0-103-16,25-14-12 16,-6-2-27-16,-2 0-1 15,-2 0 56-15,-3 3-56 16,-2-1 6-16,-3 1 40 15,1 0-31-15,-1-5 6 16,3 7-16-16,5-6-6 16,4-6 18-16,6 0-18 15,4-5-11-15,8-7-1 0,2-3-14 16,2-6-6-16,-4 2-11 16,-1-7 42-1,-8 0-10-15,3-3 11 0,-9 2-3 16,0 0 2-16,-9 9 2 15,-1 3 34-15,-5 13 14 16,-4 12 2-16,-3 6 56 16,0 7-23-16,0 0-43 15,0 12 14-15,0 35-45 16,0 22 37-16,0 23-29 16,-10 13 1-16,-5 6 38 15,-4 2-57-15,6-9 0 16,-2-3 0-16,8-8 0 15,-2-9-41-15,9 6-200 16,0-26-267-16,0-17-169 0</inkml:trace>
  <inkml:trace contextRef="#ctx0" brushRef="#br0" timeOffset="510">0 1372 1502 0,'0'0'341'0,"0"0"-262"0,0 0 142 15,0 0 87-15,0 0-101 16,0 0-4-16,189 42-87 16,-79-42-28-16,17 0 22 15,19 0-43-15,11 0-23 16,4 0-37-16,-9-13-7 15,-5 1 0-15,-20-3-7 16,-4 3-154-16,-31 2-194 16,-33 3-427-16</inkml:trace>
  <inkml:trace contextRef="#ctx0" brushRef="#br0" timeOffset="1021">335 1935 2408 0,'0'0'328'0,"0"0"-288"16,0 0-6-16,0 0 25 15,0 0 24-15,0 0-66 16,0 0-17-16,252-2 21 15,-179 2-21-15,-8 2 0 16,-17 28 12-16,-23 10-12 0,-25 6 0 16,0 3-2-16,-32 3 2 15,-24 1 5-15,-1-10-5 16,-6-7-2-16,9-7-4 16,10-9 12-16,12-7-12 15,17-3 6-15,15 0-6 16,0 2 6-16,18 5-30 15,30 6 28-15,6 7 2 16,8 3 0-16,-1 6 0 16,-5 4-8-16,-12 3 8 15,-15 3-2-15,-16-4 2 16,-13 8 0-16,0-4 33 16,-13 1 2-16,-35 0 18 15,-11-9-24-15,-13-5 17 0,-5-7 17 16,-2-11-42-16,5-9-1 15,13-9 17-15,13 0-37 16,23 0-6-16,25-60-94 16,10-1-174-16,31-9-562 0</inkml:trace>
  <inkml:trace contextRef="#ctx0" brushRef="#br0" timeOffset="1296">2019 1297 2663 0,'0'0'352'0,"0"0"-316"16,0 0-36-16,0 0 87 47,0 0-8-47,215 127-29 0,-159-87-49 0,-2 2-1 0,0-2 0 0,9 3-123 15,-13-15-437-15,-9-4-247 0</inkml:trace>
  <inkml:trace contextRef="#ctx0" brushRef="#br0" timeOffset="1478">2511 1352 2257 0,'0'0'512'16,"0"0"-447"-16,0 0-42 16,0 0 113-16,-214 141-9 15,148-88-127-15,5-1-21 16,2 0-172-16,23-13-378 15,14-12-703-15</inkml:trace>
  <inkml:trace contextRef="#ctx0" brushRef="#br0" timeOffset="1809">3526 423 2414 0,'0'0'321'16,"0"0"-234"-16,73-187-78 15,-51 117 122-15,-5 19 89 16,-2 11-130-16,-5 21-46 15,-1 15-22-15,1 4-1 0,2 32 40 16,-2 38-37-16,-3 24-15 16,-7 16 27-16,0 7-36 15,0 1 0-15,0-8-51 16,0 14-145-16,5-29-323 16,1-23-488-16</inkml:trace>
  <inkml:trace contextRef="#ctx0" brushRef="#br0" timeOffset="2081">3227 1401 2419 0,'0'0'616'15,"0"0"-527"-15,0 0-63 16,0 0-20-16,0 0 118 16,186 7-37-16,-91-7-33 15,21 3-48-15,11-3-5 16,5 0-1-16,3 3 0 16,-4-3-154-16,29 0-150 15,-33 0-304-15,-27 0-421 0</inkml:trace>
  <inkml:trace contextRef="#ctx0" brushRef="#br0" timeOffset="2619">3704 1881 2297 0,'0'0'522'15,"0"0"-482"-15,0 0-11 16,0 0-29-16,0 0 107 16,0 0-44-16,0 0-53 15,22 16-9-15,22-7 41 16,7 1-42-16,-1 2 0 0,3 6 38 16,-14 5-31-16,-6 1 7 15,-19 7-14-15,-14 5 0 16,0 7 37-16,-44 4-37 15,-10 1 0-15,-9-3 3 16,6-1 3-16,3-11-12 16,13-7 3-16,12-6 2 15,14-3-14-15,12-3-8 16,3 0 2-16,0 4 6 16,28 1 24-16,13 2-18 15,10 7 9-15,3 3 0 16,12 7 11-16,0 7-11 15,0 5 0-15,-5-1 23 16,-14 2-3-16,-10-3 11 0,-18-2 5 16,-12-3-3-16,-7-7 40 15,-16 0-50-15,-31-8 5 16,-14-1 26-16,-20-7-19 16,-2-6-2-16,-5-9-21 15,9 2-5-15,4-7 13 16,14 0-20-16,14 0-62 15,25-23-29-15,15-9-197 16,7-6-658-16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6:14.7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457 91 1627 0,'0'0'289'0,"0"0"-211"15,0 0-39-15,0 0 128 16,0 0-19-16,0 0-64 16,105-75-45-16,-49 69-30 15,1-1 47-15,6 7-56 0,-2 0 1 16,-2 0 30-16,-5-3-31 16,-7 3 4-16,-9 0-4 15,-6 0 0-15,-14 0 6 16,-6 0-6-16,-9 0 0 15,-3 0 24-15,0 0 7 16,-11 0 26-16,-21 0-50 16,-12 3-1-16,-7 4 5 15,-8-1-11-15,-7-3 0 16,-2 4 7-16,-1-2-5 0,3-3-2 16,3 0 0-1,9-2 1-15,13 5 38 0,9-5-38 16,10 3-1-16,7-1 22 15,5 5-16-15,1 3-12 16,6 3 6-16,0 7 0 16,-1 10 49-16,4 2-34 15,0 5 25-15,0 5 26 16,0 1-24-16,0 7-8 16,0-2-12-16,0-2-10 15,0 0 33-15,0-8-45 16,0-4 0-16,0-8 26 15,0-13-25-15,0-2 14 16,4-8-10-16,6-3-4 16,5 0 37-16,10 0-38 0,13 0 6 15,1 0 3-15,13 0-3 16,2 0-12-16,0 0 3 16,2 9 3-16,-5 18-15 15,-4 9 14-15,-11 7-1 16,-14 6-8-16,-14 1 6 15,-8-2 3-15,-5 2 1 16,-27-4 0-16,-15-7 20 16,-11-5-19-16,-1-9 8 15,-4-8 44-15,2-11-16 16,11-6 14-16,2 0-18 16,11 0-24-16,8 0-9 15,17-6-5-15,12-8-152 0,0 0-324 16,19 9-305-16</inkml:trace>
  <inkml:trace contextRef="#ctx0" brushRef="#br0" timeOffset="391">0 1382 1835 0,'0'0'531'15,"0"0"-472"-15,0 0 66 0,0 0 93 16,0 0-12-16,0 0-93 16,0 0-107-16,-17 13 3 15,56-6 26-15,21 3 5 16,16-5 2-16,22-1-22 15,18-4-19-15,16 0 38 16,10 0-39-16,7 0 0 16,-2 0 24-16,-1 0-23 15,-11 3 22-15,-11-1-23 16,-16 6 0-16,-17-2 13 16,-21 1-13-16,-23 0 0 15,-22-1-7-15,-10 1-15 16,-15-4-95-16,0 6-196 0,-25 1-244 15,-12 0-387-15</inkml:trace>
  <inkml:trace contextRef="#ctx0" brushRef="#br0" timeOffset="1187">1029 2252 1652 0,'0'0'228'0,"0"0"-146"15,0 0 86-15,0 0 39 16,0 0-66-16,0 0-40 15,0 0-62-15,110-175 10 16,-110 143 24-16,0-2-16 16,0-2 7-16,-16-2 11 15,-19 1-11-15,-9-3 18 16,-7 8-62-16,-11 6 1 16,-8 9 18-16,1 15-30 15,0 2 7-15,3 9-6 16,5 30-9-16,2 9 34 0,11 12-35 15,13 3 0-15,4 2 27 16,14 1-26-16,12-7 0 16,5-4-1-16,0-5 0 15,34-10-11-15,13-8 7 16,11-12-49-16,11-11 2 16,4-9-82-16,1 0 34 15,-4-16 14-15,-16-18 28 16,-10-4 56-16,-12-1-16 15,-10-4 17-15,-10 4 83 16,-5 2 30-16,-7 7 10 16,0 9-6-16,0 6-36 15,0 10 28-15,0 1-57 0,0 4-19 16,0 0 9-16,0 16-42 16,0 20 13-16,0 18-13 15,0 10 0-15,0 13 15 16,0 7-15-16,0 8 0 15,0 3 17-15,0 4-16 16,3 3 5-16,-3-1 0 16,0-6-6-16,0-9 18 15,0-7-16-15,-19-14-2 16,-13-6 33-16,-15-10-21 16,-12-9 13-16,-6-8-7 15,-12-8 9-15,0-12 41 16,-2-12-53-16,5 0-14 15,4-3 41-15,16-20-34 0,7-6-8 16,15-4-5 0,13 3-23-16,19-18-56 0,0 8-203 15,10 8-704-15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8:03.2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1969 0,'0'0'340'0,"0"0"-262"16,0 0-48 0,0 0 96-16,0 0 66 0,0 0-19 15,4 9-113-15,23 7 21 16,8 11 3-16,9 9-23 16,10 11 16-16,6 12-32 15,1 8-17-15,1 8 32 16,-3 2-54-16,-8-7-5 15,-7-7 17-15,-8-12-12 16,-8-16 10-16,-6-4-16 16,-10-15 0-16,-2-9 7 15,-6-1-7-15,1-6-85 16,-5 0-90-16,0-13-184 0,0-19-423 16,0 5-1157-16</inkml:trace>
  <inkml:trace contextRef="#ctx0" brushRef="#br0" timeOffset="381">114 1496 1822 0,'0'0'396'0,"0"0"-267"0,0 0-6 16,0 0 84-16,0 0 54 16,0 0-165-16,0 0-41 15,22 34 54-15,28-71-22 16,20-23-20-16,11-15-39 16,14-16-27-16,-1-17 33 15,4-8-34-15,1-5 0 16,-5 3 7-16,-6 0-6 15,-8 13-1-15,-14 12 0 16,-19 16 9-16,-10 21 6 0,-11 14-15 16,-16 14 0-1,2 9 15-15,-9 12-14 0,-3 3-2 16,0 4-93-16,0 0-186 16,0 14-411-16,0 2-1090 15</inkml:trace>
  <inkml:trace contextRef="#ctx0" brushRef="#br0" timeOffset="677">1864 731 2521 0,'0'0'458'0,"0"0"-426"16,0 0 131-16,0 0 12 15,0 0-69-15,190-7-52 16,-114-3-46-16,2-2 20 16,8 2-28-16,2 8 0 15,0-2-13-15,0 4 5 16,-9 0-103-16,-6 0-116 15,-19 4-458-15,-20 11-57 0</inkml:trace>
  <inkml:trace contextRef="#ctx0" brushRef="#br0" timeOffset="878">1940 1355 2687 0,'0'0'589'0,"0"0"-547"16,0 0-41-16,0 0 140 16,0 0-32-16,0 0-28 15,202 26-54-15,-111-26-21 16,14 0-12-16,55-16-184 16,-24-14-549-16,-16 1-1809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8:05.71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41 208 1147 0,'0'0'287'0,"0"0"-121"15,0 0-22-15,0 0 10 16,0 0-46-16,0 0 7 15,-41-14 3-15,41 10-43 16,0-1-7-16,0-5-23 16,0-7-17-16,19 1 40 15,9 0-35-15,10-4-15 0,6 0 22 16,6 7-24-16,11 0-5 16,12 7-1-16,5 6-10 15,-2 0 30-15,-7 12-30 16,-11 18 0-16,-18 6 0 15,-21 7 12-15,-19 3-8 16,0 3-3-16,-44 3-1 16,-19 4 41-16,-9-4-40 15,-5-6 34-15,5-9 51 16,6-11-16-16,15-7 5 16,19-10-29-16,10-4-28 15,13-5 33-15,9 0-51 0,0 0-9 16,12 3 3-16,27 10-7 15,14 3 12-15,4 10-7 16,12 7-8-16,1 11 8 16,-4 5-26-16,-4 6-27 15,-8 8 29-15,-10-2-1 16,-18 5 26-16,-13 4-2 16,-13-9 9-16,-3-2 22 15,-41-3-14-15,-14-6 2 16,-14-12 88-16,-4-10-36 15,-2-12 10-15,2-11 23 16,6-5-22-16,8 0 21 16,11-28-67-16,12-2-21 15,12 1 29-15,20-1-35 16,7 2-62-16,51-25-149 0,18 6-399 16,4 5-499-16</inkml:trace>
  <inkml:trace contextRef="#ctx0" brushRef="#br0" timeOffset="258">1202 916 2680 0,'0'0'376'15,"0"0"-338"-15,0 0-32 0,0 0 99 16,0 0-20-16,242 3-50 16,-140-3 8-16,11 0-42 15,0 0-1-15,-8 0 0 16,-2 0-60-16,-4 0-103 16,-27 0-437-16,-21 0-145 0</inkml:trace>
  <inkml:trace contextRef="#ctx0" brushRef="#br0" timeOffset="492">1622 397 1996 0,'0'0'596'15,"0"0"-537"-15,0 0-32 16,0 181 201-16,5-96-33 15,5 11-39-15,0 1-114 16,-1 0-21-16,-6-6 16 16,-3-5-37-16,0-11-2 15,0-6-87-15,10 0-151 16,5-24-265-16,7-11-194 0</inkml:trace>
  <inkml:trace contextRef="#ctx0" brushRef="#br0" timeOffset="953">3398 158 2438 0,'0'0'580'15,"0"0"-521"-15,0 0 10 16,0 0 142-16,0 0-80 16,0 0-65-16,-212-55-38 15,151 65-20-15,-4 29 35 16,-8 23-11-16,0 20-17 16,4 16 7-16,10 14-22 0,18 10 0 15,24-5-1-15,17 2 1 16,0-8-5-16,42-8 5 15,21-16-9-15,18-10 8 16,9-22-66-16,1-19 13 16,0-20 10-16,-9-16 4 15,-25 0 40-15,-16-14-15 16,-28-15 15-16,-13-3 15 16,-13-8-5-16,-43 4 14 15,-20 0 2-15,-16 6-25 16,-9 8 18-16,-1 4-19 15,14 9-14-15,23 4 14 16,24-6-107-16,41-8-144 0,19-1-582 16,31-7-1042-16</inkml:trace>
  <inkml:trace contextRef="#ctx0" brushRef="#br0" timeOffset="1290">4167 43 2838 0,'0'0'360'16,"0"0"-271"-16,0 0-45 0,0 0 102 15,0 0-31-15,0 0-89 16,0 0-11-1,136 113 67-15,-79-31-68 0,9 14 7 16,-3 17 15-16,-2 7-23 16,1 11 22-16,1-12-35 15,-2-1 8-15,1-16 29 16,-3-13-37-16,-5-13-1 16,-6-22-10-16,-4-10-16 15,-9-16-31-15,-4-10-76 16,-14-18-107-16,-9-6-269 15,-8-20-392-15</inkml:trace>
  <inkml:trace contextRef="#ctx0" brushRef="#br0" timeOffset="1542">3880 1191 2472 0,'0'0'552'0,"0"0"-471"16,0 0-42-16,0 0 157 16,0 0-73-16,0 0-89 15,277-238 22-15,-135 116-47 16,14-19 0-16,4-6 36 16,-9 1-35-16,-24 16 6 15,-29 29-16-15,-25 29-48 0,-21 18-33 16,-20 29-281-16,-22 10-894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8:13.30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20 2836 0,'0'0'454'15,"0"0"-405"-15,0 0-43 16,0 0 73-16,198-16 25 15,-122 12-92-15,19 4-11 16,3 0-2-16,5 0-50 16,6 0-144-16,-28 0-411 15,-31 0-316-15</inkml:trace>
  <inkml:trace contextRef="#ctx0" brushRef="#br0" timeOffset="181">95 538 2789 0,'0'0'598'15,"0"0"-492"-15,0 0-105 16,0 0 6-16,0 0 67 16,0 0-74-16,299 66-9 15,-175-80-135-15,1-10-738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8:11.8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57 227 1515 0,'0'0'312'15,"0"0"-149"-15,0 0-17 16,0 0 123-16,0 0-2 16,0 0-45-16,-57-84-113 15,57 110-68-15,29 39 65 16,14 31-28-16,8 22-27 15,0 19 17-15,-7 11-44 16,-3-7-6-16,-9-3-3 0,-2-20-15 16,-8-13 27-1,-5-23-27-15,-2-24 0 0,0-21 13 16,-4-21-12-16,0-16 11 16,6 0-6-16,17-43 9 15,10-39 49-15,29-51-64 16,10-52 1-16,-5 5 3 15,-14 17-4-15,-17 25-1 16,-16 39-15-16,1 7-8 16,-3 9 18-16,-4 31-71 15,-3 28-57-15,8 24-157 16,-4 5-427-16,-9 25-1108 0</inkml:trace>
  <inkml:trace contextRef="#ctx0" brushRef="#br0" timeOffset="332">1571 129 1088 0,'0'0'1504'15,"0"0"-1284"-15,0 0-157 0,0 0 76 16,0 0-6-16,0 0-74 16,-142 175-31-16,95-31-1 15,-4 52 2-15,0 54 29 16,7 3-10-16,19-47-29 16,20-58 19-16,5-67-25 15,0-18-12-15,33 0 5 16,11-9-6-16,14-3-51 15,20-34-115-15,45-31-115 16,-9-35-343-16,-20-10-600 0</inkml:trace>
  <inkml:trace contextRef="#ctx0" brushRef="#br0" timeOffset="887">2126 248 2453 0,'0'0'359'16,"0"0"-290"-16,0 0-6 15,0 0 125-15,0 0-47 16,0 0-63-16,0 0-45 15,215 177 0-15,-161-115 7 16,-7 0-20-16,-6-4-8 16,-9 0 4-16,-2-10-16 0,-1-7-1 15,-4-13-30-15,1-8-16 16,-1-17-31-16,-3-3-73 16,3-6-1-16,4-36 29 15,2-14-43-15,1-14 13 16,-4-5 59-16,3-4 46 15,-9 4 40-15,-5 9 8 16,-5 15 49-16,-2 14 92 16,-7 16-6-16,-3 16 56 15,0 5-27-15,0 5-30 16,0 41-45-16,0 24-29 16,-13 18-10-16,-16 24 28 0,-12 12-33 15,-6 11 9 1,-4 2-2-16,-5-2-17 0,2-7 2 15,4-13-4-15,9-16-22 16,12-28 1-16,11-17-12 16,2-22-17-1,13-16-22-15,3-8-72 0,0-8-42 16,12-34-145-16,17-14-369 16,6-13-228-16</inkml:trace>
  <inkml:trace contextRef="#ctx0" brushRef="#br0" timeOffset="1265">3335 0 2414 0,'0'0'551'0,"0"0"-467"16,0 0-77-16,0 0 76 16,0 0 37-16,0 0-43 15,0 0-39-15,135 172-17 16,-76-100 13-16,-1 16 41 16,1 14-49-16,-1 7 2 15,-11 6 31-15,-6 9-38 16,-19 2 9-16,-22 7-23 0,0-2-6 15,-26 0 39-15,-21-9-40 16,-12-13-9-16,1-21 0 16,7-20-18-16,11-15-12 15,11-24-45-15,14-15-54 16,15-21-130-16,0-32-499 16,18-6-1254-16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8:08.3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54 350 1043 0,'0'0'977'0,"0"0"-763"16,0 0-178-1,0 0 8-15,0 0 162 0,7 233-54 16,12-134-49-16,-4 3-27 15,-5-7-21-15,-7-6 20 16,2-12-46-16,-5-9 2 16,0-20 0-16,0-12-25 15,0-10-3-15,0-15-3 16,0-6 1-16,0-5 15 16,0 0-16-16,0-5-6 15,0-30-13-15,0-13-102 16,0-14 54-16,0-20 28 15,0-13 0-15,0-12 33 16,0-12-9-16,-8-3 15 16,-2 11-6-16,10 13 16 15,0 21-5-15,0 25 23 0,25 17-1 16,4 14 15-16,12 12 18 16,9 5 1-16,4 4 9 15,12 0-52-15,7 0 12 16,5 13-14-16,-2 0-15 15,0 5 14-15,-10-9-15 16,-8 1-37-16,-14-8-137 16,-11-2-161-16,-16 0-182 15,-12 0-699-15</inkml:trace>
  <inkml:trace contextRef="#ctx0" brushRef="#br0" timeOffset="227">183 698 1744 0,'0'0'589'15,"0"0"-481"-15,0 0-75 16,0 0 40-16,0 0 102 16,0 0 33-16,0 0-142 15,196 13-39-15,-120-13-15 16,5 0-11-16,-1 0-1 15,-8-6-153-15,5 6-221 16,-22 0-151-16,-16 0-1269 0</inkml:trace>
  <inkml:trace contextRef="#ctx0" brushRef="#br0" timeOffset="451">0 1243 1640 0,'0'0'932'16,"0"0"-775"-16,0 0-139 15,0 0-2-15,0 0 118 16,0 0-27-16,0 0-28 16,168 59-73-16,-80-56-6 15,10-3 0-15,15 0-32 16,51-3-150-16,-25-23-168 0,-23-4-562 15</inkml:trace>
  <inkml:trace contextRef="#ctx0" brushRef="#br0" timeOffset="802">1669 0 2082 0,'0'0'482'16,"0"0"-433"-16,0 0-9 0,0 0 50 15,0 0 104-15,-189 161-85 16,130-54-69-16,-14 52 44 15,12-5-19-15,2 12 14 16,12-1 9-16,25-36-37 16,8 8-21-16,14-22-21 15,0-17-7-15,29-19 10 16,22-20-12-16,15-16-59 16,16-28-80-16,47-17-168 15,-19-38-251-15,-15-10-509 0</inkml:trace>
  <inkml:trace contextRef="#ctx0" brushRef="#br0" timeOffset="1319">2082 252 2148 0,'0'0'721'15,"0"0"-624"-15,0 0-80 16,0 0-7-16,0 0 116 16,0 0 25-16,0 0-94 15,156 144 4-15,-97-85-32 16,-5 0-11-16,-3-1 16 0,-4-7-26 16,-3-2-7-16,0-10-1 15,-7-8-25-15,-1-17-22 16,-7-14-78-16,4 0-39 15,-7-21-26-15,2-23 34 16,-6-8-1-16,0-6 60 16,-3-3 56-16,-5 6 30 15,1 9 11-15,-3 10 0 16,-6 12 54-16,1 15 32 16,-7 9 41-16,0 0 43 15,0 30-26-15,0 19-16 16,0 18-51-16,-25 18 3 15,-16 8 31-15,-1 10-58 0,-11 2-1 16,6-4-17 0,0-2-7-16,3-10 39 0,12-14-67 15,3-16 0-15,10-9-2 16,9-17 2-16,5-8-42 16,2-10-46-16,3-12-95 15,0-3-94-15,22-24-270 16,15-18-116-16,-5-8-1128 0</inkml:trace>
  <inkml:trace contextRef="#ctx0" brushRef="#br0" timeOffset="1633">3171 6 2526 0,'0'0'483'16,"0"0"-474"-16,0 0 28 16,0 0 68-16,103 167 25 15,-55-95-24-15,6 14-74 16,3 12 22-16,3 10 7 16,-13 8-25-16,-6 5 41 15,-16 1-32-15,-15-1-36 16,-10 1 22-16,0-2-30 15,-44-2 0-15,-10-9-1 16,-12-10-10-16,-3-16 4 0,3-15-48 16,18-26-36-1,31-42-69-15,17-16-356 0,0-34-730 0</inkml:trace>
  <inkml:trace contextRef="#ctx0" brushRef="#br0" timeOffset="1846">4259 935 2453 0,'0'0'531'16,"0"0"-438"-16,0 0-77 0,284-7 50 15,-164-9 101 1,3 3-139-16,-2 0-18 0,-5 4-10 15,1 4-184-15,-29 2-320 16,-34 3-233-16</inkml:trace>
  <inkml:trace contextRef="#ctx0" brushRef="#br0" timeOffset="2036">4294 1476 2713 0,'0'0'658'16,"0"0"-580"-16,0 0-51 16,0 0 86-16,0 0-25 15,202 59-29-15,-111-56-59 0,17-3-38 16,68 0-83-16,-27-7-517 16,-17-2-2055-16</inkml:trace>
  <inkml:trace contextRef="#ctx0" brushRef="#br0" timeOffset="14316">142 295 168 0,'0'0'611'15,"0"0"-464"-15,0 0-41 16,0 0 14-16,0 0 4 16,0 0-34-16,-22-20 13 15,19 13 9-15,-1 4-1 0,-1-3-9 16,-1 3-39-1,2-4-15-15,-3 3 45 0,-1 1-35 16,1 0 27-16,0 0 14 16,4 0 9-16,-2-1-6 15,2 4-21-15,3-3-14 16,-4 3 22-16,4 0-52 16,-3 0-7-16,3 0 10 15,-4 0-7-15,4 0-3 16,0 0-24-16,-3 3-4 15,-2 17 7-15,2 6-9 16,3 7 0-16,0 6 11 16,0 1-9-16,0 5 12 15,0-2 1-15,0 2-7 16,0 2 26-16,0-1-28 16,3 4-6-16,5-4 17 0,-1-1-10 15,0-6 3-15,5-4-10 16,-9 0 0-16,1-2 24 15,-1-5-24-15,0-1-6 16,2 0 6-16,-1-2 8 16,-4-2-7-16,0 1-1 15,3-5 1-15,-3-3 27 16,0 2-28-16,4-3 0 16,-4-1 0-16,0-2 0 15,3 5 12-15,-3 0-11 16,3-3 0-16,2-2 25 0,-5 1-26 15,4-3 0 1,-4 0 3-16,0-1 10 0,0 2 5 16,0-1-17-16,0-1-1 15,0 1 38-15,3 0-38 16,1-1 0-16,-4 1 1 16,0-3-1-16,3 0 11 15,-3-1-11-15,0 0 0 16,0 2 34-16,0 1-33 15,0-2-1-15,0 2 6 16,0 1-6-16,0 0 10 16,0-4-10-16,0 1 0 15,0-3 5-15,0-2-5 0,0 3 0 16,0-2 0 0,0-1 0-16,0 3 2 0,0-2-2 15,0-1 0-15,0-2 15 16,0 2-15-16,3-2 0 15,-3 0 5-15,0 0-4 16,4 0 10-16,-4 0-10 16,0 0 1-16,5 0 16 15,2 0-18-15,3 0 0 16,5 0 5-16,0 0-5 16,7 0 8-16,4 0-8 15,9 0-17-15,28-14-86 16,-6-3-503-16,-4-3-1287 0</inkml:trace>
  <inkml:trace contextRef="#ctx0" brushRef="#br0" timeOffset="15591">200 1365 1041 0,'0'0'378'16,"0"0"-192"-16,0 0-22 15,0 0-9-15,0 0-64 16,0 0-33-16,0 0-11 16,-29 0-1-16,29 0 34 15,0 0 7-15,15 0-19 16,2 0 17-16,5 0-24 16,0 0 4-16,3 0 4 0,6 0-17 15,-2 3 0-15,-4-3-24 16,4 2-13-16,-1-2 25 15,6 0-39 1,-5 0 8-16,5 0 9 0,-5 0-12 16,-1 0 16-16,1-2-21 15,2-8 8-15,-6 1 29 16,-3 1-37-16,-2 2 14 16,2 0-3-16,-3-1-6 15,-1 3 6-15,1 1-12 16,0 0 1-16,-6 0 11 15,6-1-11-15,-4 1-1 16,-5 3 1-16,0-3 5 16,-1 3 7-16,-2-3-1 15,-4 3 24-15,0 0 18 0,-3 0-43 16,5 0 20 0,-5 0-7-16,0 0-6 0,0 0 3 15,0 0-20-15,0 0-1 16,0 0 0-16,0 0-64 15,0 9-200-15,-8 8-441 16,1 0-1388-16</inkml:trace>
  <inkml:trace contextRef="#ctx0" brushRef="#br0" timeOffset="16608">208 672 532 0,'0'0'881'0,"0"0"-651"0,0 0-139 15,0 0 27-15,0 0-7 16,0 0-22-16,0 0-15 15,-59 0 1-15,56 0 12 16,-1 0 2-16,4 0-49 16,0 0 0-16,0 0-2 15,0 0 20-15,0 0 37 16,19 0-10-16,-2 0-21 16,8-7 30-16,6 5-48 15,1-6 8-15,5 4-21 16,-2-1-13-16,6 5 6 0,0 0-15 15,-3 0-10 1,3 0 13-16,0 0-14 0,-6 0-2 16,2 0-4-16,-1 5 6 15,-2-3 5-15,-6-2-5 16,1 0 0-16,-7 0 6 16,0 0-5-16,-7 0-1 15,-4 0 8-15,-3 0-2 16,-5 0 22-16,1 0-28 15,-4 0 8-15,0 0-8 16,0 0-57-16,0 2-217 16,0 11-452-16</inkml:trace>
  <inkml:trace contextRef="#ctx0" brushRef="#br0" timeOffset="17402">117 205 1030 0,'0'0'305'0,"0"0"-150"0,0 0-27 15,0 0 47-15,0 0-57 16,0 0-32-16,0 0 9 16,-48-2 19-16,45 2-11 15,-2 0-8-15,5 0-61 16,0 0 5-16,0 0-13 16,0 0 1-16,0-2 13 15,0-3 8-15,19 2 16 16,3 1 5-16,3-6-47 15,0 5 14-15,6 0-12 16,-2-1-17-16,3 1 28 16,-4 3-34-16,6 0 16 0,-2 0 0 15,6 0-8-15,-3 0-9 16,2 0 4-16,4 0-2 16,-6 0 12-16,6 0-13 15,-5 0-1-15,-3 0 3 16,-1-3-2-16,-3-1-1 15,-2 2 6-15,-10-2-5 16,-2 4 17-16,-4 0-17 16,-3 0 0-16,-5 0 5 15,-3 0-6-15,7 0-20 16,2 0-84-16,1 0-272 16,-3 0-601-16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3:08.89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 1724 0,'0'0'555'0,"0"0"-422"16,0 0-111 0,0 0 90-16,0 0-2 0,0 0-15 15,0 0-83-15,199 0-12 16,-129 0-74-16,21 0-248 15,-18 0-151-15,-18 3-1204 0</inkml:trace>
  <inkml:trace contextRef="#ctx0" brushRef="#br0" timeOffset="194">3 423 2354 0,'0'0'505'0,"0"0"-492"16,0 0-2-16,0 0 74 15,0 0-47-15,216 2-38 16,-75-4-166-16,-19-8-478 16,-14-1-666-16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9:22.89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14 235 1685 0,'0'0'303'16,"0"0"-196"-16,0 0-29 16,0 0 202-16,0 0-79 15,0 0-51-15,-14-17-48 16,14 11-41-16,0 0 4 15,0-8-4-15,0 2-28 16,0-9 40-16,14 2-65 16,8-8-7-16,3 6 27 0,9-7-27 15,1 5-2-15,9 3 1 16,0 9 0-16,7 3 13 16,5 8-13-16,1 0 0 15,-2 10 13-15,4 23-12 16,-9 6-2-16,-6 7-7 15,-11 7 8-15,-11 2-25 16,-14 4 25-16,-8 0-9 16,-5 1-2-16,-31-2 17 15,-11-5-7-15,-9-5 1 0,2-4 0 16,3-11 44 0,4-7-43-16,6-13 5 0,16-6 35 15,3-3-23-15,12-4 8 16,7 0-9-16,3 0-16 15,0 0 2-15,0 0-3 16,10 0-25-16,15 0 16 16,12 0 9-16,2 0 0 15,9 0-1-15,7 15 1 16,-1 11-20-16,12 10 12 16,0 11 8-16,7 1 0 15,-4 9 0-15,-11-1-1 16,-7-1 1-16,-17-2 0 15,-24 2 7-15,-10-2-7 16,0 0 0-16,-39-7 2 0,-14-7-1 16,-4-10 26-1,-9-6 2-15,-3-13-1 0,-1-8 73 16,-3-2-80 46,4-2 4-62,3-21 41 0,9-7-48 0,9 4-1 0,8 0-16 0,11 7-1 0,10 8 0 0,1 11-127 0,8 0-189 16,-6 4-926-16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9:24.30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0 555 1585 0,'0'0'377'0,"0"0"-185"0,0 0-37 15,0 0 117 1,0 0-20-16,0 0-95 0,0 0-44 16,-3-20-80-16,43 10 12 15,18-3 15-15,20-1-33 16,13 6 40-16,14-6-66 16,11 4-1-16,1 0 27 15,0 3-18-15,-7 1-15 16,-19 3 6-16,-18 3 0 15,-22 0-15-15,-23 0-42 16,-21 0-82-16,-7 0 9 16,-13 3-145-16,-25 10-246 15,-1-6-67-15</inkml:trace>
  <inkml:trace contextRef="#ctx0" brushRef="#br0" timeOffset="232">580 0 127 0,'0'0'1919'0,"0"0"-1547"15,0 0-256-15,0 0 91 16,0 0 65-16,0 0-106 16,37 227-50-16,-15-129-73 15,0 3-1-15,-8 5-12 16,1-3-30-16,-5-9 0 15,-1-6-8-15,8 17-99 0,-2-19-217 16,-5-24-642-16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9:25.47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1077 542 836 0,'0'0'879'0,"0"0"-767"0,0 0-45 16,0 0 127-16,0 0 35 15,0 0-7-15,15-188-92 16,-15 159-30-16,-9 2 47 16,-16 4-46-16,-10 1-15 15,-13 5 9-15,-8 7-71 32,-13 10 10-32,-10 0-17 0,-13 19-10 15,-6 31 30-15,-8 15-36 16,-3 24 30-16,6 15 7 0,12 18-32 15,18 9 24-15,19 11-9 16,25-2-14-16,21-5 21 0,8-10-27 16,30-17 7-16,31-19-8 15,20-17-8-15,21-20-11 16,14-19-16-16,5-19-11 16,-5-14 44-16,-9 0-51 15,-24-36 42-15,-24-7-1 16,-37-3 12-16,-22-10 0 15,-19 4 21-15,-54-4 10 16,-25 3 29-16,-23 14-40 16,-10 13-7-16,-1 19-13 15,19 7 0-15,30 5 0 16,29 28-43-16,32 8-56 16,29 28-142-16,37-13-370 0,10-10-389 15</inkml:trace>
  <inkml:trace contextRef="#ctx0" brushRef="#br0" timeOffset="497">1951 561 1549 0,'0'0'1319'16,"0"0"-1162"-16,0 0-151 16,0 0 92-16,0 0 48 15,-17 196-42-15,17-91-63 0,0 7-22 16,0 7 16-16,7-5-17 16,8-5 0-16,2-14 0 15,-2-14-8-15,0-18-16 16,-8-17 6-16,0-21 0 15,-4-12 0-15,-3-13 0 16,5 0 0-16,-5-22-1 16,0-28-10-16,0-21 11 15,0-22-13-15,0-21 0 16,0-13 12-16,0-19-13 16,0-4 14-16,0-4-13 15,0 12 13-15,0 21-2 0,0 29 2 16,0 27 1-1,29 28 14-15,19 25-15 0,9 12 0 16,16 0 9-16,11 12 6 16,11 14-16-16,3 1 1 15,0-5 0-15,-1-5 0 16,-14 0-73-16,-2 13-87 16,-27-5-178-16,-25-2-471 0</inkml:trace>
  <inkml:trace contextRef="#ctx0" brushRef="#br0" timeOffset="732">2168 1013 935 0,'0'0'1674'16,"0"0"-1541"-16,0 0-118 15,0 0 85-15,0 0 112 16,233-30-133-16,-150 18-47 16,8-1-22-16,-3 8-10 15,-12 5-41-15,-6 8-203 16,-20 21-349-16,-21 1-378 0</inkml:trace>
  <inkml:trace contextRef="#ctx0" brushRef="#br0" timeOffset="950">2108 1708 2412 0,'0'0'528'0,"0"0"-487"15,0 0-23-15,0 0 134 16,0 0-53-16,0 0-61 15,0 0-38-15,183 68 0 16,-104-68-56-16,57 0-49 0,-23 0-366 16,-11 0-228-16</inkml:trace>
  <inkml:trace contextRef="#ctx0" brushRef="#br0" timeOffset="1294">3872 131 2 0,'0'0'2237'0,"0"0"-1951"16,0 0-236-16,0 0 108 0,-211 114 98 15,142-29-93-15,1 27-67 16,-6 23-30-16,4 13 28 16,13 10-10-16,9 2-18 15,16-6 19-15,17-11-84 16,12-17 13-16,3-18 2 16,10-16-16-16,30-23-9 15,11-14-48-15,12-11-50 16,6-16-49-16,39-18-307 15,-16-5-209-15,-11-5-803 0</inkml:trace>
  <inkml:trace contextRef="#ctx0" brushRef="#br0" timeOffset="1592">4336 281 2565 0,'0'0'331'0,"0"0"-250"15,0 0-81-15,0 0 187 16,0 0 6-16,56 195-87 16,-18-108-55-16,10 16-22 15,4 8 2-15,-1 0 59 16,6 4-78-16,3-9-12 15,-3-5 12-15,2-16-12 16,-5-9-39-16,-3-14-63 0,-7-10-86 16,-18-2-162-16,-8-14-499 15,-18-13-1183-15</inkml:trace>
  <inkml:trace contextRef="#ctx0" brushRef="#br0" timeOffset="1885">4244 1578 2357 0,'0'0'467'0,"0"0"-439"0,0 0 38 16,0 0 140-16,0 0-18 15,0 0-156-15,41-180-21 16,3 98 13-16,10-14-24 15,5-15 19-15,-1-4-19 16,4 0 0-16,4 0 30 16,0 10-30-16,-1 9 0 15,-6 9 23-15,-9 13-23 16,-17 16 0-16,-15 15-25 16,-14 17-26-16,-4 20-58 15,-11 6-379-15,-14 0-468 0</inkml:trace>
  <inkml:trace contextRef="#ctx0" brushRef="#br0" timeOffset="2285">4960 0 2352 0,'0'0'388'0,"0"0"-271"15,0 0-29-15,0 0 141 16,0 0-91-16,0 0-59 16,0 0 5-16,193 3-72 15,-121 46 10-15,1 17 38 0,8 15-45 16,-1 18 8-16,4 15 7 15,-1 11 1-15,-8 13 32 16,-18 10-63-16,-16 0 0 16,-24 2 32-16,-17-5-31 15,-11-13-2-15,-36-15-1 16,-15-17 2-16,-3-18-15 16,-4-17 2-16,6-20-29 15,9-9 10-15,7-14-53 16,13-4-56-16,12-5-199 15,15-13-522-15</inkml:trace>
  <inkml:trace contextRef="#ctx0" brushRef="#br0" timeOffset="2551">6430 1066 2483 0,'0'0'503'15,"0"0"-503"-15,0 0 6 16,0 0 121-16,218-10 3 16,-152 10-67-16,6 0-13 0,5 0-50 15,-5 0-18 1,-2 10-61-16,-8 7-110 0,-8 2-136 15,-13 0-365-15,-23-2-1258 0</inkml:trace>
  <inkml:trace contextRef="#ctx0" brushRef="#br0" timeOffset="2715">6455 1555 2769 0,'0'0'502'16,"0"0"-416"-16,0 0-85 16,262 0 14-16,-98 7-15 15,-25 5-76-15,-12 5-507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29:30.8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0 404 1386 0,'0'0'710'0,"0"0"-479"16,0 0-23-16,0 0-78 0,0 0 22 15,0 0-13 1,51-167-91-16,25 147-23 0,15 3-25 16,16 12 0-16,1 5 14 15,9 0-14-15,-4 22 0 16,-10 17 10-16,-23 14-1 16,-29 8-3-16,-30 12-4 15,-21 9-2-15,-32 7 39 16,-40 3-30-16,-28 3-5 15,-17-5 25-15,-3-6 10 16,0-9 9-16,10-8-23 16,15-12 4-16,26-17 32 15,22-7-55-15,26-18 1 0,13-10 13 16,8-3-20-16,18 0 0 16,37 0 3-16,17 0 4 15,20-7 20-15,7-2-27 16,6 2 0-16,2 4 9 15,-9 3-8-15,0 0 6 16,-7 0-7-16,-8 0 0 16,-8 0 45-16,-18 0-45 15,-9-3 0-15,-16 0 0 16,-10 3-8-16,-4 0-65 16,4-12-266-16,-3 3-486 15,-4-5-1275-15</inkml:trace>
  <inkml:trace contextRef="#ctx0" brushRef="#br0" timeOffset="342">1811 804 2099 0,'0'0'505'16,"0"0"-404"-16,0 0 76 15,154-174 80-15,-96 103-101 16,4-12-70-16,1-2 4 16,-2-3-61-16,-10-1 11 0,-7 10 22 15,-11 14-14-15,-11 18 9 16,-11 24-23-16,-5 23-2 16,-1 4 4-16,-1 55-23 15,-4 30 11-15,0 27 30 16,0 10-37-16,-12 12 1 15,-7-3-11-15,-1-11-7 16,1-10 0-16,4-11 0 16,5-15-76-16,-2-12-38 15,2 0-125-15,2-24-579 16,-2-19-1689-16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30:27.2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1089 1018 1560 0,'0'0'174'16,"0"0"-110"-16,0 0-16 15,0 0 72-15,0 0 123 16,0 0-67-16,47-95-95 0,-47 75 40 16,0 1-68-1,0-5 10-15,-3 4 25 0,-19 1-28 16,-4 0 11-16,-6 2-35 16,-12 0 0-16,-3 7 22 15,-9 8-58-15,-1 2 0 16,-9 0 35-16,0 0-35 15,0 22 39-15,-7 14-31 16,4 13 17-16,-4 7 19 16,0 16-43-16,7 7-1 15,5 10 53-15,5 9-40 16,9 7-2 0,15 0-4-1,10 7-5-15,15-4 39 0,7 1-41 0,0-8 0 0,14-6 8 16,23-13-7-16,14-6-1 15,11-14 0-15,14-13 6 16,12-16-17-16,10-13-41 16,4-20-15-16,1 0 28 15,-8-13-21-15,-16-23 12 16,-9-10 14-16,-26-4 31 16,-22-3-3-16,-22 2 7 15,-4 1-1-15,-58 6 74 16,-26 13-29-16,-21 8 17 15,-19 19-37-15,-2 4-2 16,1 4 37-16,16 27-59 16,18 0-1-16,22 2 29 15,23-3-29-15,24-5-1 0,20-2-66 16,6-2-108-16,32-8-124 16,22-4-343-16,2-9-554 0</inkml:trace>
  <inkml:trace contextRef="#ctx0" brushRef="#br0" timeOffset="645">1483 352 644 0,'0'0'1112'0,"0"0"-942"16,0 0-15-16,0 0 43 15,32-178 76-15,-14 139-104 16,11 3-39-16,5 3-28 16,10 6-65-16,10 8 17 15,12 6-25-15,10 6-21 0,9 7 40 16,-2 0-49-16,-6 17 0 16,-16 19 5-16,-17 6 9 15,-25 12-14-15,-19 6 0 16,-22 6 7-16,-47 8 28 15,-23-1-34-15,-14-6-1 16,-3-4 31-16,3-14-30 16,11-10 20-16,19-17 2 15,22-7-23-15,17-13 41 16,15-2-32-16,22 0 7 16,0-12-7-16,15-12-9 15,32 1-2-15,11 4 1 16,11 8 1-16,4 9-2 0,-4 2 2 15,1 2 0-15,-8 26-3 16,-8 4 12-16,-10 1-15 16,-3 4 6-16,-6-8 0 15,-4-6 17-15,-2-7-5 16,-1-9-12-16,1-7 0 16,8 0-2-16,4-2-78 15,6-29-165-15,-11 4-499 16,-11 8-1408-16</inkml:trace>
  <inkml:trace contextRef="#ctx0" brushRef="#br0" timeOffset="2045">3262 702 1441 0,'0'0'281'0,"0"0"-101"15,0 0-37-15,0 0 72 16,0 0-6-16,0 0-85 15,0 0-63-15,22-71-20 16,0 126 39-16,10 24 75 16,5 26-77-16,2 14-11 15,2 9-19-15,3 0-14 16,-7-8 2-16,-5-5-19 16,-3-11 2-16,-7-11 11 0,-7-17-21 15,-5-17-9 1,-6-17 17-16,1-16-1 0,-5-16 11 15,3-10-8-15,0 0 26 16,8-36 35-16,4-22-80 16,7-22 6-16,10-15 6 15,5-14-6-15,10-11-4 16,1-8-2-16,3-11 0 16,-1 3-12-16,3 7-3 15,-6 25-17-15,-8 31-26 16,-5 38-81-16,-12 35-135 15,-9 24-262-15,-4 17-337 0</inkml:trace>
  <inkml:trace contextRef="#ctx0" brushRef="#br0" timeOffset="2443">5045 436 1850 0,'0'0'301'0,"0"0"-172"0,0 0 26 16,0 0 50-16,0 0 50 15,0 0-66-15,-212-5-135 16,146 70 9-16,5 27 21 16,-1 19-19-16,11 18-8 15,7 9-16-15,15 4-7 16,11-5 37-16,14-6-63 16,4-8-7-16,0-10 16 15,32-11-17-15,12-18 0 16,7-14-24-16,12-14-32 15,3-13 13-15,3-15-164 16,21-11-130-16,-9-14-237 16,-15-3-117-16</inkml:trace>
  <inkml:trace contextRef="#ctx0" brushRef="#br0" timeOffset="2780">5369 536 2138 0,'0'0'354'16,"0"0"-194"-16,0 0-130 15,0 0 106-15,0 0 97 0,0 0-59 16,132 173-50-16,-67-70-91 15,4 11-2-15,4 8 29 16,-4-4-31-16,9 0 5 16,-2-7-14-16,0-8-10 15,0-17 32-15,-7-9-42 16,-6-14-13-16,-16-18 12 16,-9-8-55-16,-10-12-35 15,-13-11-113-15,-8-14-161 16,-7 0-220-16,0 0-258 0</inkml:trace>
  <inkml:trace contextRef="#ctx0" brushRef="#br0" timeOffset="3082">6401 699 2020 0,'0'0'304'16,"0"0"-136"-16,0 0-34 16,0 0 137-16,0 0 8 15,0 0-146-15,-262 211-60 16,167-127 5-16,-8 9-31 16,-5 2-7-16,-2 4-19 15,5-4-20-15,5 0 14 16,5-10-15-16,13-6 0 0,9-14-8 15,20-12 8-15,25-13-70 16,18-16-71-16,10-19-105 16,22-5-286-16,10 0-192 0</inkml:trace>
  <inkml:trace contextRef="#ctx0" brushRef="#br0" timeOffset="3508">6452 190 2053 0,'0'0'246'16,"0"0"-163"-16,0 0-46 15,0 0 173-15,0 0 9 16,0 0-71-16,0 0-75 16,245 73-29-16,-172-8 49 15,3 24-59-15,12 39-1 16,-16 4 25-16,-2 15-10 15,-9 11 15-15,-9-15-37 16,-1 17 4-16,-7-1 38 16,-15-7-68-16,-11-13 0 0,-18-10 20 15,0-14-19-15,-30-16-2 16,-18-21-18-16,-2-9-65 16,-23-10-41-16,12-15-419 15,9-20-484-15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30:51.1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154 695 1876 0,'0'0'290'16,"0"0"-222"-16,0 0-6 0,0 0 66 15,189 22-33-15,-116-17-24 16,3 4-71-16,27 21-25 16,-17-5-141-16,-20 6-420 0</inkml:trace>
  <inkml:trace contextRef="#ctx0" brushRef="#br0" timeOffset="201">0 1253 2376 0,'0'0'457'0,"0"0"-415"0,0 0-42 16,0 0 0-16,0 0-11 15,280 26-8-15,-85-19-205 16,-28-3-366-16,-14-4-1193 0</inkml:trace>
  <inkml:trace contextRef="#ctx0" brushRef="#br0" timeOffset="682">1542 128 2343 0,'0'0'323'0,"0"0"-258"16,0 0-48-16,193-83 4 15,-105 77 13-15,10 6 5 16,2 0-39-16,-14 33 0 16,-20 10 11-16,-29 5-10 15,-33 8 16-15,-4 3-17 16,-44-1 15-16,-19 0 31 15,-10-13-17-15,1-3 8 16,2-12 24-16,16-7-40 16,13-7 11-16,19-8-31 0,19-3-1 15,3 6 2 1,10 5-2-16,34 10 0 0,15 14-12 16,14 8-3-1,3 9-2-15,0 2 2 0,-1 6 15 16,-21-2 5-16,-19 2-5 15,-23-3 0-15,-12-3 13 16,-37-2 13-16,-32-12 5 16,-14-5 7-16,-9-14 22 15,-2-17 30-15,2-9-76 16,8 0-8-16,20-4-6 16,20-24-62-16,44-21-76 0,0 7-363 15,25-1-369-15</inkml:trace>
  <inkml:trace contextRef="#ctx0" brushRef="#br0" timeOffset="1087">3394 65 2521 0,'0'0'469'0,"0"0"-404"16,0 0 21-16,0 0 41 0,-262 63-13 16,167 8-6-1,-3 24-90-15,14 15-18 0,14 11 42 16,26 3-41 0,22 7 20-16,22-3-21 0,9-2 1 15,41-12-2-15,20-13-26 16,14-20-24-16,-1-23 24 15,-2-22-50-15,-8-30 34 16,-15-6 12-16,-18-27 31 16,-18-25 19-16,-18-9-19 15,-4-9 0-15,-33 3 28 16,-36-1-16-16,-22 17 0 16,-19 15-12-16,-3 22 0 15,8 14-1-15,17 7-8 16,34 29-103-16,45 30-120 0,9-11-419 15,9-9-307-15</inkml:trace>
  <inkml:trace contextRef="#ctx0" brushRef="#br0" timeOffset="1348">4211 712 2682 0,'0'0'337'0,"0"0"-250"15,0 0-78-15,0 0 88 16,0 0 5 0,186 145-45-16,-117-90 1 0,16 1-58 15,10-2 0-15,-1-7-2 16,-11-4-79-16,-5-2-139 15,-24-18-438-15,-25-8-371 0</inkml:trace>
  <inkml:trace contextRef="#ctx0" brushRef="#br0" timeOffset="1548">4703 553 2191 0,'0'0'357'0,"0"0"-229"16,0 0 68-16,0 0 32 16,-120 214-58-16,57-132-122 15,-6 7-32-15,0-5-16 16,4-2-81-16,10 2-127 16,23-28-582-16,10-21-1332 0</inkml:trace>
  <inkml:trace contextRef="#ctx0" brushRef="#br0" timeOffset="2440">6063 91 1876 0,'0'0'324'15,"0"0"-225"-15,0 0 61 16,0 0 105-16,0 0-26 15,0 0-131-15,-212-52-23 0,143 116-46 16,-7 32 29-16,7 20-8 16,11 12-23-16,14 10 24 15,26 3-61-15,18-6 0 16,3-12 27-16,51-10-27 16,24-22 0-16,17-26-12 15,13-28-33-15,5-37 38 16,-3-3-56-16,-15-55 3 15,-16-29 50-15,-20-21-10 16,-18-17 20-16,-24-13 11 16,-17-6 1-16,0 0 45 15,-44 6-41-15,-13 16-15 16,-6 27 33-16,2 30-34 16,5 35-36-16,17 30-114 0,24 62-388 15,12 18-85-15,3-1-1288 16</inkml:trace>
  <inkml:trace contextRef="#ctx0" brushRef="#br0" timeOffset="2645">6990 1165 2820 0,'0'0'346'0,"0"0"-249"16,0 0-95-16,0 0 20 0,0 0 17 16,0 0-39-16,0 0-193 15,13 0-343-15,2 0-441 16</inkml:trace>
  <inkml:trace contextRef="#ctx0" brushRef="#br0" timeOffset="3135">7609 206 2307 0,'0'0'291'0,"0"0"-209"16,0 0-10-16,0 0 138 16,0 0-32-16,0 0-64 15,47-180-108-15,19 163 10 16,19 8-16-16,9 9 0 16,4 0 3-16,-3 26-3 15,-7 27 0-15,-22 12-6 16,-19 17 19-16,-30 9-4 15,-17 8 11-15,-17 10 2 16,-42-2 41-16,-14 3-51 16,-11-12 15-16,4-7 21 15,11-19-27-15,15-16 7 16,20-16-13-16,21-14-15 0,13-13 21 16,0-3-21-16,13-5-3 15,34-5-12-15,16 0 0 16,13 0-8-16,9-8-64 15,3-8-94 32,28-20-144-47,-26 6-480 0,-12 1-1191 16</inkml:trace>
  <inkml:trace contextRef="#ctx0" brushRef="#br0" timeOffset="3728">8835 147 2399 0,'0'0'314'0,"0"0"-313"16,0 0 12-16,0 0 26 16,0 0 43-16,208-75-21 15,-125 71-55-15,8 4 1 16,4 0-7-16,0 0 0 15,-4 7-3-15,-7 7 3 16,-14-5 0-16,-19-7 31 0,-19 1 14 16,-14-3-13-16,-18 0 48 15,0 0 48-15,-25 0-28 16,-26-9-85-16,-15-6 13 16,-10-2 17-16,-8 7-21 15,-4 0 14-15,8 7-28 16,4 3-1-16,10 0 23 15,10 0-22-15,9 3-10 16,15 14 25-16,10 3-24 16,6 1-2-16,13 3-4 15,3 10 5-15,0-2 0 16,22 7 0-16,15 4 0 16,14 2 3-16,12 5 3 15,6 6-12-15,4 2 6 16,-1 5 0-16,5 4 0 0,-1 1 2 15,-4 0-2-15,-2-5 38 16,-14-5-37-16,-21-5 10 16,-27-3-2-16,-8-8 6 15,-43-2 54-15,-35-3-63 16,-12-9 15-16,-13-5 15 16,-2-11-30-16,5-11 12 15,14-1-18-15,8 0-24 16,14-1 12-16,12-18-72 15,13 7-71-15,10-1-146 16,14 6-565-16,3-2-1341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30:56.8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282 794 1802 0,'0'0'331'0,"0"0"-207"15,0 0-18-15,0 0 74 0,0 0 9 16,0 0-65-1,10-39-75-15,15 23 13 0,12 7-56 16,1-6 19-16,9 13-7 16,0 2-9-16,8 0 12 15,2 17-21-15,-1 14 10 16,-5 12 9-16,-7 6-19 16,-16 10 0-16,-12 4-1 15,-16 2 1-15,0-2 1 16,-19-1 5-16,-25-3-6 15,-14-7 19-15,-8-6-7 16,-6-10-12-16,-6-9 15 16,2-11 6-16,3-16 36 0,7 0-19 15,5 0-23-15,5-29 28 16,12-17-34-16,9-9-5 16,10-12-4-16,13-6 0 15,12-6-8-15,0 2 7 16,29 5 1-16,18 0-6 15,9 9 3-15,5 8 2 16,8 4-7-16,5 9 8 16,2 10 0-16,1 12 1 15,4 13 1-15,-2 7 11 16,6 0-2-16,-9 0-11 16,0 10 6-16,-3 7-6 15,-7-6 7-15,-4 4-7 16,-4-2-34-16,1-3-35 0,14 3-132 15,-19-1-361 1,-7-7-377-16</inkml:trace>
  <inkml:trace contextRef="#ctx0" brushRef="#br0" timeOffset="308">1963 0 2183 0,'0'0'610'0,"0"0"-510"0,0 0 8 16,0 0 34-16,-168 179-22 16,113-69-35-16,1 25-49 15,6 17 1-15,11 4 38 16,15 1-63-16,15-11 18 15,7-13-21-15,0-16-8 16,26-17 4-16,14-18-5 16,8-23-45-16,12-15-8 15,10-16-140-15,40-28-154 16,-22 0-361-16,-9-7-876 0</inkml:trace>
  <inkml:trace contextRef="#ctx0" brushRef="#br0" timeOffset="804">2553 280 2215 0,'0'0'627'0,"0"0"-476"15,0 0-68-15,0 0-5 16,0 0 47-16,0 0-37 15,0 0-46-15,161 104-18 16,-104-57-12-16,3 4 0 16,-6 6-3-16,0-6-9 15,5 2-29-15,4-10-31 0,-3-16-65 16,6-10-34-16,-3-17-113 16,1 0 1-16,-5-31-29 15,-1-15 28-15,-11-12-15 16,-6-8 57-16,-7-6 119 15,-12 2 111-15,-9 5 152 16,-9 13 68-16,-1 12 8 16,-3 19 53-16,0 15 23 15,0 6-79-15,-3 21-58 16,-19 35 0-16,-11 26-14 16,-10 22-42-16,-15 15 18 15,-8 9-66-15,0-4 0 0,0-3-3 16,9-9-17-16,9-17 2 15,8-10-34-15,8-19-1 16,10-10-10-16,6-10-13 16,10-10-71-16,6-7-30 15,0 0-95-15,13-5-329 16,12-14-287-16</inkml:trace>
  <inkml:trace contextRef="#ctx0" brushRef="#br0" timeOffset="1171">3923 179 2462 0,'0'0'308'0,"0"0"-218"16,0 0-53-16,0 0 62 16,0 0 83-16,0 0-68 15,0 0-39-15,179 231-48 16,-116-133 34-16,-2 14 35 16,-2 9-66-16,-8 12 11 15,-11 7 1-15,-21 8-21 16,-19-1-2-16,0-5-19 15,-37-12 0-15,-7-18 0 16,-7-16-3-16,7-28-40 0,12-18-17 16,7-21-45-16,16-29-123 15,9-3-451-15,0-33-942 0</inkml:trace>
  <inkml:trace contextRef="#ctx0" brushRef="#br0" timeOffset="1384">5175 910 2602 0,'0'0'300'0,"0"0"-210"15,186 0-84-15,-81 0 52 0,4 0 29 16,5 0-87-16,-13 6-27 15,-3 24-298-15,-23-6-384 16,-36 0-1252-16</inkml:trace>
  <inkml:trace contextRef="#ctx0" brushRef="#br0" timeOffset="1566">5153 1579 1487 0,'0'0'1501'16,"0"0"-1317"-16,0 0-138 0,0 0 25 16,226 19 20-16,-117-19-57 15,19 0-34-15,46 0-58 16,-28 0-538-16,-18 3-1939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10:31:47.75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0 723 1802 0,'0'0'338'0,"0"0"-242"15,0 0 15-15,0 0 94 16,0 0-53 0,0 0 12-16,51 124-52 0,-22-21-59 15,1 11 45-15,-4 17-60 16,-1 11-4-16,0-5 28 16,-10-6-44-16,-1-9 1 15,-7-14-4-15,-2-16 3 16,-2-10 40-16,-3-30-53 15,0-8 2-15,0-25 13 16,0-10-13-16,4-9 2 16,2 0 14-16,10-38-14 15,6-22 22-15,6-24-31 16,10-19 0-16,0-18-18 16,13-41 17-16,8-47-19 0,17-53-8 15,6-14-11-15,-10 46 37 16,-14 60-49-16,-11 74 16 15,-3 24 23-15,12 4 15 16,12 5-9-16,13 7-2 16,7 23 8-16,7 19 0 15,9 14 0-15,13 0 0 16,7 7 23-16,7 17-11 16,12-1-2-16,32-4-1 15,47-3-9-15,40-9 41 16,16-7-41-16,-11 0 0 15,-20-19 18-15,-33-4-6 16,-34 0 6-16,-38 9-9 0,-44 9-8 16,-22-3 17-1,2 4-18-15,-2 2 0 0,-7-1-3 16,-18 3 3-16,-22 0-6 16,-17 0-39-16,-12 0-43 15,0 3-23-15,-34 30-251 16,-14-7-334-16,-6 1-450 0</inkml:trace>
  <inkml:trace contextRef="#ctx0" brushRef="#br0" timeOffset="477">1275 651 1781 0,'0'0'312'16,"0"0"-192"-16,0 0-20 15,0 0 127-15,0 0-24 16,0 0-50-16,22 231-34 16,4-128-67-16,8 6 5 0,-6 2-2 15,6-7-31-15,-2-4 18 16,-6-18-29-16,-4-17-12 16,-4-16 30-16,-11-23-30 15,0-12 7-15,-2-14 26 16,-2 0-13-16,4-44 25 15,8-21-35-15,2-24-5 16,9-16 13-16,11-16-18 16,10-10-1-16,7-4 0 15,9 7-13-15,6 24-5 16,4 15-63-16,0 38-108 16,21 32-135-16,-21 19-254 15,-10 0-221-15</inkml:trace>
  <inkml:trace contextRef="#ctx0" brushRef="#br0" timeOffset="789">2757 469 1820 0,'0'0'373'0,"0"0"-141"16,0 0-3-16,0 0 50 16,0 0-110-16,0 0-92 15,-186 142-8-15,127-44-15 16,-2 24 2-16,-2 11 7 0,9 16-18 16,14-2 0-16,14-5 9 15,19-11-48-15,7-17-6 16,7-18-8-16,37-21-8 15,14-21-34-15,14-19-68 16,45-29-90-16,-14-6-162 16,-16 0-397-16</inkml:trace>
  <inkml:trace contextRef="#ctx0" brushRef="#br0" timeOffset="1336">2943 634 2299 0,'0'0'265'0,"0"0"-196"16,0 0-41-16,0 0 91 15,0 0 91-15,0 0-74 16,0 0-90-16,120 115-17 15,-69-68 11-15,0 1-11 16,-4 0 13-16,4 2-42 16,-7 0-1-16,0-9 0 15,-7-3-47-15,-5-13-27 0,-3-12-94 16,1-9-82-16,-1-4-23 16,0-9-76-16,-1-31 139 15,-2-10 53-15,-1-9 69 16,-6-4 89-16,-1 5 9 15,-7 5 72-15,-3 14 57 16,-5 11 54-16,-3 14 19 16,4 10-9-16,-4 4-91 15,0 13 22-15,0 30 30 16,0 15-45-16,-7 19 12 16,-22 11-40-16,-11 10-15 15,-4 5 13-15,-4 0-4 16,4 0-22-16,0-15-26 15,9-9-18-15,4-7 13 16,9-22-31-16,9-6-6 0,1-16 0 16,9-9-33-16,3-8-13 15,0-11-68-15,0 0-70 16,12-7-99-16,13-20-235 16,4-9-228-16</inkml:trace>
  <inkml:trace contextRef="#ctx0" brushRef="#br0" timeOffset="1823">3897 423 1846 0,'0'0'386'0,"0"0"-266"0,0 0 74 16,0 0 50-16,0 0-72 16,0 0-63-16,0 0-35 15,30 43-1-15,-1-12-10 16,0 7-12-16,5 9 27 15,1 8-65-15,-1 8 7 0,-2 9 61 16,-3 3-53 0,-4 7 14-16,1 3-12 0,-1 10-9 15,2 1 42-15,2-1-36 16,3-3-6-16,-7-2 20 16,-6-9-34-16,-7-13 7 15,-9-2-14-15,-3-4 1 16,0-3 24-16,-34-3-25 15,-10-3 0-15,-6-8-6 16,-1-2-4-16,0-7-1 16,7-6-34-16,4-6-34 15,11-2 7-15,3-2-105 16,8-7-166-16,11-4-656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3:05.50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0 881 1901 0,'0'0'547'0,"0"0"-489"16,0 0 42-16,0 0 76 16,201-17-30-16,-119 5-48 15,9 0-98-15,53 4-55 16,-19 5-184-16,-23 3-505 0</inkml:trace>
  <inkml:trace contextRef="#ctx0" brushRef="#br0" timeOffset="502">1314 372 2223 0,'0'0'470'0,"0"0"-469"16,0 0 119-16,0 0 58 15,0 239-63-15,0-136-50 16,0 2-44-16,0-1-11 16,0-7 16-16,-3-11-26 15,3-15-11-15,-4-18-1 16,4-18-45-16,0-16 15 15,0-19-32-15,0 0 15 0,0-31 5 16,0-19-74-16,0-15 73 16,0-14 17-16,0-10-5 15,0-8 7-15,0-9-1 16,-4-6 37-16,1-3-6 16,3 6 6-16,0 8-1 15,7 24 1-15,26 16 22 16,16 26 18-16,10 20-25 15,6 15 49-15,3 6 53 16,5 32-69-16,-4 10 2 16,-7 11-2-16,-17 2-25 15,-14 4 10-15,-28 2-33 16,-3-2 7-16,-34-2-16 16,-20-5-3-16,-16-10-27 0,5-14-37 15,2-7-57-15,6-21-25 16,17-6-195-16,13 0-279 0</inkml:trace>
  <inkml:trace contextRef="#ctx0" brushRef="#br0" timeOffset="752">2496 104 2208 0,'0'0'341'0,"0"0"-274"16,-131 161 97-1,52-31 71-15,11 0-53 0,2 13-47 16,13-1-81-16,27-16-33 16,13 6-21-16,13-9-9 15,3-11-69-15,67-6-254 16,-2-28-538-16,-3-32-1130 0</inkml:trace>
  <inkml:trace contextRef="#ctx0" brushRef="#br0" timeOffset="1138">2881 1414 1343 0,'0'0'1162'0,"0"0"-1162"16,0 0-142-16,0 0 142 15,0 0 70-15,66-202-70 16,-30 122-86-16,4-8-33 16,-4-11 66-16,-1-14 53 15,-2-11 0-15,1-9 6 16,-2 4 60-16,-2 13 7 15,-4 26 64-15,0 32-3 0,-3 33 0 16,-4 25 45 0,4 26-26-16,-6 48-20 0,-1 27-17 15,-3 18-73-15,0 9 17 16,1 0-5-16,4-11-29 16,10-10 2-16,3-14-28 15,3-11 0-15,-2-17-18 16,-2-9-139-16,-7-8-95 15,-9-13-426-15,-14-14-306 0</inkml:trace>
  <inkml:trace contextRef="#ctx0" brushRef="#br0" timeOffset="1321">3068 1015 2194 0,'0'0'347'0,"0"0"-267"16,0 0-39-16,0 0 23 16,227-39-18-16,-136 25-46 15,47-2-106-15,-24 8-252 16,-13-1-719-16</inkml:trace>
  <inkml:trace contextRef="#ctx0" brushRef="#br0" timeOffset="1716">4552 1091 2039 0,'0'0'0'0,"0"0"-96"16,0 0-37-16,-187-194 133 15,139 120 77-15,8-6-30 16,10-8-47-16,10-3 14 16,14-4-14-16,6-5-11 15,0 9 11-15,33 5 0 16,19 15 6-16,10 21 15 16,14 18 62-16,9 23 95 15,3 9-42-15,0 22 23 16,-3 30 1-16,-3 21 4 15,-13 18-15-15,-10 19-35 0,-10 8-21 16,-13 0 1-16,-13 1-67 16,-6-12 12-16,-14-5-21 15,-3-17-18-15,0-12-5 16,0-11-103-16,0-14-127 16,0-18-351-16,0-17-318 0</inkml:trace>
  <inkml:trace contextRef="#ctx0" brushRef="#br0" timeOffset="2392">5691 399 2415 0,'0'0'472'0,"0"0"-446"16,0 0 39-16,0 212 125 15,-11-127-58-15,8 4-32 16,0-7-69-16,3-11-22 16,0-8-9-16,0-17 0 15,0-10-10-15,0-17-70 16,0-12-17-16,0-7 1 16,0 0-77-16,0-26-99 15,0-16 11-15,-9-11 45 16,-4-12 48-16,-1-12 54 0,2-8 95 15,1-13 6-15,5-4 13 16,6-1 0-16,0 5 57 16,0 21 57-16,17 22 97 15,15 19-37-15,15 21-30 16,7 15-2-16,6 0-62 16,2 24 5-16,0 15 4 15,-10 8-34-15,-10 5 6 16,-8 3-23-16,-21 0-14 15,-13-2 0-15,0-4-24 16,-22-6 0-16,-18-6-16 16,-2-9-19-16,-1-15 8 15,4-6-21-15,8-7 36 16,11 0 3-16,17 0-38 0,3-16-9 16,3 5 23-16,34-1 30 15,5 9 3-15,12 3 2 16,3 3 38-16,6 29 35 15,-1 13-48-15,0 8 9 16,-6 6 0-16,-7 2 0 16,-10 4 13-16,-13-5-22 15,-18-7 12-15,-8-3 18 16,-17-10-51-16,-36-7 25 16,-12-5-14-16,-17-11-16 15,-3-13 26-15,0-4-27 0,2 0-16 16,12-19-33-1,3-35-197-15,22 7-448 16,19-3-807-16</inkml:trace>
  <inkml:trace contextRef="#ctx0" brushRef="#br0" timeOffset="2626">6346 0 2529 0,'0'0'388'16,"0"0"-276"-16,186 92 74 15,-101-18 34-15,0 19-106 0,-9 17 6 16,-13 17-51-16,-15 8-51 16,-19 4-17-16,-18-4-1 15,-11 1-51-15,-34 44-79 16,-20-35-361-16,-13-22-691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13:01.73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324 324 1565 0,'0'0'306'0,"0"0"-101"15,0 0-19-15,0 0 63 16,0 0-10-16,0 0-117 16,-26 0 8-16,26 8-92 15,0 26-10-15,0 23 57 16,0 20-26-16,0 11-16 15,0 6-13-15,-4 3-18 16,1-7 51-16,-4-5-63 16,4-12 0-16,-3-8 24 0,2-12-24 15,1-8 0 1,0-10-6-16,0-8-34 16,3-14-47-16,0-13-230 0,0 0-381 15,0 0-51-15</inkml:trace>
  <inkml:trace contextRef="#ctx0" brushRef="#br0" timeOffset="404">10 557 1416 0,'0'0'514'16,"0"0"-331"-16,0 0-46 15,0 0 59-15,-20-184 36 0,40 131-108 16,12-2-78-16,7 1 42 16,14 4-32-16,2 3 11 15,15 10-28-15,7 0-11 16,2 16 30-16,3 9-58 16,-3 12 0-16,-8 0 44 15,-8 22-44-15,-7 13 36 16,-11 6-21-16,-11 8-9 15,-14 5 50-15,-14 5-56 16,-6 3 1-16,-17-3 24 16,-26 0-25-16,-13-10 5 15,-6-4-5-15,-3-12 0 16,-4-7 19-16,7-11-19 16,3-8 0-16,10-7 9 15,13 0-9-15,13 0-10 0,14 0-71 16,9-22-99-16,26-2-189 15,7 2-475-15</inkml:trace>
  <inkml:trace contextRef="#ctx0" brushRef="#br0" timeOffset="720">1581 25 2015 0,'0'0'563'15,"0"0"-422"-15,0 0 4 16,0 0 26-16,0 0-23 16,-183 151-88-16,140-54-6 15,-5 42-2-15,8-3-33 16,7 9 38-16,10 2-56 15,17-30 8-15,6 6 20 16,0-17-29-16,9-17-6 16,21-15 5-16,8-15-24 15,12-18-29-15,29-32-156 16,-10-9-493-16,-10 0-1597 0</inkml:trace>
  <inkml:trace contextRef="#ctx0" brushRef="#br0" timeOffset="1665">2222 945 1994 0,'0'0'268'0,"0"0"-188"15,0 0-48-15,0 0 40 16,0 0 55-16,0 0-57 16,0 0-70-16,76-32 12 15,-13-1-12-15,11-7-15 16,2-14-35-16,-2-5-25 16,-7-9-14-16,-18-3 40 15,-17 0 45-15,-16 1-15 0,-16 0 38 16,0 5-10-1,-3 8 81-15,-19 13 8 0,-4 15 16 16,-5 17-9-16,2 12 18 16,1 20-14-16,-3 45-98 15,5 29-11-15,4 25 34 16,5 10-19-16,11 4-1 16,6-11-14-16,0-11 0 15,6-20 17-15,20-20-17 16,10-28-84-16,7-19-106 15,19-24-147-15,-6-26-253 16,-7-13-1169-16</inkml:trace>
  <inkml:trace contextRef="#ctx0" brushRef="#br0" timeOffset="2320">3109 714 1980 0,'0'0'494'16,"0"0"-358"-16,0 0 96 16,0 0-70-16,0 0-79 15,-173 107-26-15,150-63-55 16,14 7-1-16,5-4-1 16,4-3-12-16,4-4-12 15,22-7-125-15,11-12-36 16,0-10 41-16,3-11-89 15,-1 0 44-15,1-26 65 0,-11-6 88 16,-5 0 22 0,-12 1 21-16,-1 11-7 0,-8 12 99 15,0 6 16-15,-3 2 8 16,0 0-65-16,3 17-12 16,0 3 31-16,8-2-76 15,-2 0 5-15,4-9 0 16,0-7-6-16,0-2-38 15,4 0 3-15,6-18 35 16,0-8-8-16,2 3 8 16,-2 2-8-16,4 9-7 15,-8 12 9-15,0 0-3 0,-5 9-4 16,0 23 13 0,-8 6 18-16,3-2-18 0,-4-1 0 15,-2-9-11-15,0-8 11 16,-3-9-1-16,0-9-12 15,0 0 13-15,0-6 23 16,0-24-23-16,6-8 0 16,7-6-9-16,10-4 5 15,6 2 4-15,7 10-11 16,4 11 11-16,-1 13 16 16,-2 12-7-16,-8 2 39 15,-3 33 65-15,-7 13-10 16,1 5-2-16,0 2-38 15,-1-3-27-15,4-9 24 16,-3-11-60-16,3-11-12 0,-3-21-115 16,-4 0-207-16,-7-18-267 0</inkml:trace>
  <inkml:trace contextRef="#ctx0" brushRef="#br0" timeOffset="2562">2913 609 1810 0,'0'0'303'16,"0"0"-272"-16,0 0 40 0,0 0 113 15,131-180-46-15,-85 148-91 16,1 8-41-16,-8 13 30 15,-1 4-36-15,-1 7-70 16,22 0-108-16,-11 0-195 16,-5 0-467-16</inkml:trace>
  <inkml:trace contextRef="#ctx0" brushRef="#br0" timeOffset="2687">3542 235 1850 0,'0'0'490'0,"0"0"-413"15,0 0-51-15,0 0 11 16,170-3-37-16,-65 26-135 0,-14 2-365 16,-9 1-769-16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3:01.97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29 297 1672 0,'0'0'281'0,"0"0"-127"16,0 0-35-16,0 0 164 15,0 0-70-15,-3 222-80 0,17-105-39 16,-5 13-47-16,-3 0-4 16,-3-6-16-1,2-12-15-15,-5-13 22 0,0-19-34 16,0-19-4-16,0-22 2 16,0-20 2-16,0-16-18 15,0-3-22-15,0-22-29 16,0-28-18-16,0-17-48 15,0-19 73-15,0-8 51 16,0-11 2-16,-5-8 7 16,-10-5 2-16,1-6 0 15,5 6-1-15,4 9 1 16,5 21 0-16,5 19 8 16,30 23 1-16,11 16-7 15,10 20 24-15,6 10 7 16,3 0 37-16,-2 8-46 15,-7 21 2-15,-14 7 18 0,-16 8 4 16,-20 6-10 0,-6 5 5-16,-12 5-16 0,-30 1 21 15,-15-2-48-15,1-3-6 16,4-9-24-16,10-10-84 16,19-15-166-16,10-10-271 15,13-12-199-15</inkml:trace>
  <inkml:trace contextRef="#ctx0" brushRef="#br0" timeOffset="232">723 156 1778 0,'0'0'474'0,"0"0"-410"16,-105 181 107-16,57-64 70 15,5 18-44-15,10 6-49 16,24-19-81-16,9 8-19 16,0-17-34-16,26-9-14 15,19-13-111-15,40 1-128 16,-9-22-359-16,-8-24-328 0</inkml:trace>
  <inkml:trace contextRef="#ctx0" brushRef="#br0" timeOffset="588">966 1437 1796 0,'0'0'361'0,"0"0"-275"15,0 0-76-15,0 0 54 16,38-212 32-16,-11 124-52 15,-1-8-30-15,-3-16 10 16,-3-9 8-16,-6-9 49 16,-2-4-64-16,1 11-3 15,-1 15 8-15,5 22 23 0,3 30 37 16,3 33-25 0,10 23 5-16,4 20 82 0,1 50-59 15,4 24 2-15,-5 19-25 16,-1 5-23-16,-7-1-13 15,1-4-16-15,2-14-9 16,-2-13-2-16,-1-12-60 16,-3-12-75-16,-12-9-181 15,-8-15-353-15,-6-18-372 0</inkml:trace>
  <inkml:trace contextRef="#ctx0" brushRef="#br0" timeOffset="769">989 843 2208 0,'0'0'296'0,"0"0"-221"16,0 0-57-16,202-12 19 16,-112-5-37-16,4-2-82 15,21-10-256-15,-24 8-173 16,-22-2-1134-16</inkml:trace>
  <inkml:trace contextRef="#ctx0" brushRef="#br0" timeOffset="999">1650 156 1728 0,'0'0'339'0,"0"0"-205"15,0 0 85-15,0 0 43 16,0 0-52-1,183 71-91-15,-108-6-3 0,7 17-89 16,-3 10 39-16,-8 14-10 16,-15 5-28-16,-19 7 12 15,-25 10-31-15,-12-5-3 16,-9-2-6-16,-25-13-113 16,-8-1-125-16,10-31-352 15,6-30-308-15</inkml:trace>
  <inkml:trace contextRef="#ctx0" brushRef="#br0" timeOffset="1181">2723 964 1842 0,'0'0'346'0,"0"0"-255"16,224-39 94-16,-120 27-38 15,1 4-134-15,23 8-13 16,-27 0-263-16,-23 18-253 0</inkml:trace>
  <inkml:trace contextRef="#ctx0" brushRef="#br0" timeOffset="1399">3221 657 1709 0,'0'0'771'16,"0"0"-672"-16,0 0-36 15,0 164 90-15,4-80-54 16,-4 1-51-16,0 1-30 16,3-2-18-16,-3-4-102 15,7 6-169-15,-4-21-365 16,3-23-1214-16</inkml:trace>
  <inkml:trace contextRef="#ctx0" brushRef="#br0" timeOffset="1894">4076 445 2006 0,'0'0'616'16,"0"0"-507"-16,13 160-67 16,-13-72 169-16,0 6-2 15,0 1-149-15,0-7-9 16,0-6-30-16,0-8-19 16,3-15-2-16,0-10-36 15,4-16-36-15,-4-10-47 16,0-17-181-16,-3-6 64 15,0-2-88-15,0-31 47 16,0-16 134-16,0-14 55 0,0-10 75 16,-9-19 11-1,-4-9 4-15,-4-13 14 0,5-7 16 16,-2 0 44-16,11 13 26 16,3 20 89-16,3 20 47 15,34 26-21-15,11 22-89 16,11 13 2-16,7 7-15 15,5 17-33-15,5 27 0 16,-5 4-11-16,-5 11-23 16,-10 0 20-16,-17 6-67 15,-22-3 6-15,-17-3 9 16,-14 1-16-16,-34-8-5 16,-14-8-47-16,-4-7-25 0,4-16-62 15,-3-15-227-15,18-6-273 16,18 0-856-16</inkml:trace>
  <inkml:trace contextRef="#ctx0" brushRef="#br0" timeOffset="2153">5228 110 515 0,'0'0'1870'0,"0"0"-1536"0,0 0-152 16,0 0 59 0,0 0-76-16,-236 229-26 0,162-117-47 15,7 18-26-15,15 2 1 16,19 3-44-16,21-1-4 16,12-12-19-16,12-5-97 15,38-18-34-15,44-14-153 16,-6-26-482-16,-6-25-820 0</inkml:trace>
  <inkml:trace contextRef="#ctx0" brushRef="#br0" timeOffset="2797">5542 462 2306 0,'0'0'329'0,"0"0"-193"16,0 0 85-16,0 172 8 16,0-80-81-16,0 3-83 15,0 3-19-15,0-8-46 16,0-12 6-16,0-16-6 16,0-18-19-16,3-14-22 15,2-19-19-15,-5-11-1 16,0 0 22-16,0-29-85 15,0-18 38-15,0-16 39 16,0-10-45-16,-5-12 18 16,5-12 4-16,0-8 13 0,0-8 32 15,0 4-13-15,5 10 38 16,10 22 31-16,12 23-30 16,5 26 50-16,4 21 23 15,7 7 22-15,3 11 3 16,-4 22-53-16,-2 7-6 15,-12 8 13-15,-5 3-46 16,-15-3 10-16,-8 0-17 16,0-3 0-16,-23-4-2 15,-10-9-40-15,1-7 42 16,-2-15-10-16,9-3-5 16,8-7 0-16,11 0-2 0,6 0-17 15,0 0 9 1,23-7-16-16,16 7 41 0,7 0 14 15,5 7-7-15,2 25-7 16,2 9 48-16,-2 13 4 16,-4 3 2-16,-7-3-10 15,-14 5 7-15,-16-6 25 16,-12 1-58-16,-3-8 3 16,-40-7 9-16,-13-7-21 15,-12-9 15-15,-4-10-24 16,-1-13-17-16,5 0-7 15,3-23-166-15,19-13-299 16,16-6-405-16</inkml:trace>
  <inkml:trace contextRef="#ctx0" brushRef="#br0" timeOffset="3048">6181 0 2002 0,'0'0'317'0,"0"0"-157"15,174 129 183-15,-95-53-58 16,6 14-96-16,-3 8-66 16,-5 10-53-16,-12 4-11 15,-18 3-49-15,-27 3-1 16,-20 1-9-16,-17 3-82 0,-87 43-87 15,5-29-209-15,-6-25-448 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3:12.66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577 88 1326 0,'0'0'351'15,"0"0"-235"-15,0 0 59 0,0 0 134 16,0 0-80-16,0 0-32 15,0 0-75-15,-82-77-11 16,48 77-14-16,-4 0-15 16,-12 19-34-16,-2 12-15 15,-7 17-10-15,-3 11 47 0,0 16-55 16,10 12 8 0,8 4 15-16,18 4-21 15,14-7-17-15,12-6 0 16,0-9 6-16,20-8-14 0,15-13 1 15,18-8-42 1,6-18 4-16,6-14-24 0,7-12 0 16,-4 0-3-16,2-36 2 15,-15-11 58-15,-5-12-48 16,-18-9 51-16,-10-11 9 16,-11-7 31-16,-11 0 40 15,0-2-10-15,-17 11-13 16,-9 10 21-16,-4 16-69 0,7 22-1 15,7 21-45 1,16 16-152-16,0 31-535 0,4 2-520 16</inkml:trace>
  <inkml:trace contextRef="#ctx0" brushRef="#br0" timeOffset="189">1248 941 2215 0,'0'0'634'15,"0"0"-527"-15,0 0-48 16,0 0 8-16,0 0-67 16,0 0-60-16,0 0-435 0,23-52-315 15</inkml:trace>
  <inkml:trace contextRef="#ctx0" brushRef="#br0" timeOffset="609">2296 3 2326 0,'0'0'498'0,"0"0"-437"16,0 0 5-16,-198-12 79 15,124 32-6-15,-5 28-33 0,8 13-70 16,8 13 5-16,21 11-20 16,11 5 0-16,25-4 1 15,6 1-22-15,17-11 0 16,29-5 0-16,16-12-16 15,6-13-19-15,4-10-46 16,-3-11-2-16,-9-14 24 16,-12-11-47-16,-11 0 15 15,-18-7 61-15,-13-16 25 16,-6-10 5-16,-3-1 29 16,-33-7 7-16,-17-1 28 15,-9 3-64-15,-10 7-2 16,7 11 2-16,9 12-58 15,24 9-117-15,18 19-303 0,14 4-171 16</inkml:trace>
  <inkml:trace contextRef="#ctx0" brushRef="#br0" timeOffset="1134">2809 144 1371 0,'0'0'1318'16,"0"0"-1062"-16,0 0-214 15,0 0 61-15,0 0 73 0,0 0-81 16,0 0-59-16,138-136-1 15,-86 136-7-15,4 0 38 16,-4 6-64-16,1 23-2 16,-11 7 28-16,-16 7-22 15,-12 12 14-15,-14 10-10 16,-14 6-8-16,-34 6 25 16,-15 7-26-16,-10-2-1 15,-1-8 33-15,4-9-19 16,8-12-5-16,13-15 9 15,17-8-5-15,8-16 53 16,12-4-66-16,9-8 6 16,3-2-12-16,0 0 17 15,12 0-11-15,21 3 13 0,10 0 1 16,3 0 47-16,10 1-59 16,3-1 5-16,3-2 14 15,4-1-9-15,5 0 14 16,0 0-26-16,-4 0 16 15,-12 0 13-15,-13 0-29 16,-16 0-26-16,-26 0-44 16,0 9-160-16,-29-1-952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8:12.59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417 135 1461 0,'0'0'277'15,"0"0"-176"-15,0 0-94 0,0 0 99 16,0 0 81 0,0 0-49-16,-60 58-15 0,45-15-43 15,-5 20 40-15,-7 16 7 16,-2 19-74-16,-4 7 48 15,-5 11-69-15,1-4-17 16,1-4 60-16,4-8-55 16,2-12-1-16,4-17-19 15,9-16 10-15,5-21 11 16,7-14-21-16,5-16 0 16,0-4 39-16,0-24-28 15,11-29 2-15,15-24-13 16,7-20 11-16,2-18-31 15,8-11 19-15,-4-10-13 16,4 3-8-16,2 4 22 16,2 7-2-16,-1 22-5 0,-7 21 7 15,-4 23 43-15,-4 26-26 16,-5 18-1-16,-1 12 50 16,6 24-40-16,4 37 19 15,-2 29 16-15,4 19-34 16,-9 12 55-16,1 11-80 15,-1-2 7-15,-3-6 30 16,1-13-29-16,-3-16 4 16,0-22-14-16,-9-14 1 15,-1-21-16-15,-7-11-3 16,-6-12-60-16,0-12-9 16,0-3-100-16,0 0-310 0,0-15-408 0</inkml:trace>
  <inkml:trace contextRef="#ctx0" brushRef="#br0" timeOffset="202">289 844 2087 0,'0'0'517'0,"0"0"-474"16,0 0-1-1,0 0 178-15,0 0-72 0,0 0-41 16,187 8-107-16,-57-15-5 16,-11-5-173-16,-14-7-701 0</inkml:trace>
  <inkml:trace contextRef="#ctx0" brushRef="#br0" timeOffset="410">1481 755 2342 0,'0'0'528'0,"0"0"-487"16,0 0-17-1,0 0 114-15,0 0-96 0,196 0-42 16,-71 0-97-16,-18 8-283 15,-15 1-581-15</inkml:trace>
  <inkml:trace contextRef="#ctx0" brushRef="#br0" timeOffset="618">1615 1241 2542 0,'0'0'359'0,"0"0"-313"0,0 0-45 15,0 0 0-15,181-4-1 16,-37-15-95-16,-17 7-453 16,-13-3-1062-16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8:13.53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297 123 1579 0,'0'0'866'0,"0"0"-812"15,0 0-16-15,3 195 98 16,-3-92 87-16,0 8-40 16,0 4-96-16,0-6-5 15,0-12-40-15,0-8-22 16,0-15-20-16,0-10-15 15,0-11-111-15,0-6-191 16,0-17-421-16,0-15-468 0</inkml:trace>
  <inkml:trace contextRef="#ctx0" brushRef="#br0" timeOffset="165">0 794 1965 0,'0'0'280'16,"0"0"-116"-16,0 0 38 16,0 0-54-16,203-8-87 15,-66-5-61-15,-19 3-197 16,-13 3-440-16</inkml:trace>
  <inkml:trace contextRef="#ctx0" brushRef="#br0" timeOffset="1417">935 691 2145 0,'0'0'391'0,"0"0"-289"16,0 0 33-16,0 0 74 15,0 0-57-15,-170-35-27 16,141 68-118-16,-1 19-5 16,11 13 20-16,6 9-14 15,7 1-16-15,6-8-4 0,0-12-40 16,32-13-16-16,7-19-149 16,7-20-45-16,7-3 19 15,-2-18-20-15,0-26 88 16,-13-2 108-16,-11-5 67 15,-12 4 35-15,-4 11 72 16,-8 13 80-16,-3 12 50 16,0 11-48-16,3 0-82 15,0 21-41-15,4 13 27 16,3 8 29-16,6 2-92 16,4-4-7-16,3-1-3 15,6-7-19-15,1-8 11 16,2-9-12-16,1-8-33 0,4-7 22 15,-2 0-60-15,1-25 8 16,1-13-5-16,-3-16-24 16,6-10 53-16,-4-15-13 15,4-16-3-15,-1-8 28 16,1-9-33-16,-2-3 29 16,-5 4 29-16,-7 7 2 15,-9 16 32-15,-4 17 47 16,-10 21 24-16,-3 17 61 15,0 16-40-15,0 9-21 16,-6 8-19-16,-13 0-52 16,-4 8 24-16,-11 24-55 0,6 16-1 15,-6 11 26-15,8 14-25 16,7 7-1-16,5 8 0 16,5 6 9-16,6 4-1 15,3-2-8-15,0 5 0 16,0-9 12-16,0-6-12 15,0-11-2-15,3-16-17 16,3-12-10-16,-3-16 29 16,-3-14-46-16,0-11 34 15,0-6-5-15,0 0 17 16,0-23-28-16,3-13-14 16,11-15-2-16,8-7 35 15,7-9-60-15,8-2 7 16,5 4 38-16,1 8-36 15,2 20 31-15,-5 12 6 0,-7 21 23 16,-4 4 13-16,-6 0-4 16,-9 14 3-16,-11 9 48 15,-3 6-26-15,0 5 21 16,-26-4-22-16,-11-5-24 16,-2-3 29-16,4-7-38 15,2-4 0-15,7-9 10 16,9 2-4-16,8-4-1 15,9 0-5-15,0 0 1 16,0 0-16-16,6 0-11 16,17 9 17-16,3 8 3 15,-1 5 6-15,3-1 0 16,-2 10-1-16,2-5 1 0,6-2-1 16,8-7 1-16,4-8 0 15,2-9-12-15,3 0 10 16,0-14-8-16,-5-22-35 15,-7-5 30-15,-2-6-3 16,-11-4 18-16,-7 2 0 16,-5-4 0-16,-8 2 29 15,-6 3 41-15,0 11-21 16,0 10-4-16,-9 11 51 16,-11 12-58-16,-7 4-9 15,1 17-2-15,0 33-16 16,3 15 34-16,4 13-18 0,5 2 9 15,11-4 31 1,3-6-67-16,0-11 7 0,36-15-7 16,16-12-6-16,21-17 5 15,71-15-67-15,-16-33-132 16,-17-4-566-16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8:20.05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9 319 1517 0,'0'0'238'0,"0"0"-143"15,0 0-17-15,0 0 141 16,0 0 29-16,0-40-104 0,0 40-68 16,0 6-1-1,0 34-46-15,-3 25 62 0,3 31 8 16,-4 18-57-16,4 13 22 15,0 3-41-15,0-7 5 16,0-13 12-16,0-16-39 16,0-21-1-16,0-17 0 15,0-21 6-15,0-14 12 16,0-15-12-16,0-6-6 16,0-6 0-16,0-33-1 15,10-13-68-15,4-17 6 16,1-6-21-16,-1-11 62 0,-5-6-32 15,-1-3-23-15,-5-4 65 16,-3-1-20-16,0 0 19 16,0 12 4-16,0 17 9 15,0 18 15-15,0 18-15 16,9 11 0-16,5 15 66 16,5 3-30-16,4 6 24 15,6 0-9-15,7 0-29 16,10 0 28-16,7 0-50 15,2 0 0-15,7 0 23 16,0 0-23-16,1 0-9 16,-1 0-99-16,8 0-140 15,-19 3-307-15,-17 0-720 0</inkml:trace>
  <inkml:trace contextRef="#ctx0" brushRef="#br0" timeOffset="221">166 812 1787 0,'0'0'316'16,"0"0"-220"-16,0 0 16 15,0 0 133-15,0 0-36 16,0 0-109-16,197 3-66 15,-128-9-34-15,32 0-46 16,-19 0-206-16,-13 6-481 0</inkml:trace>
  <inkml:trace contextRef="#ctx0" brushRef="#br0" timeOffset="457">12 1251 1942 0,'0'0'354'0,"0"0"-291"16,0 0 24-1,0 0 121-15,0 0-103 0,0 0-58 16,216 19-47-16,-81-17-25 15,-21-2-148-15,-9 0-516 16</inkml:trace>
  <inkml:trace contextRef="#ctx0" brushRef="#br0" timeOffset="984">863 753 87 0,'0'0'1562'0,"0"0"-1356"15,0 0-166-15,0 0 54 16,0 0 72-16,-3 192-71 16,3-133-50-16,-3 4-27 15,-3-7-18-15,-2-10 37 16,2-8-37-16,3-14 0 16,-3-13 22-16,6-11-16 15,0 0 25-15,0-11 8 0,0-24-39 16,0-17 25-16,15-6-25 15,13-9-9-15,3 2 9 16,6 0 1-16,2 9 0 16,1 11-1-16,-5 13 2 15,1 18 35-15,-2 14-24 16,-9 0 14-16,-2 26 40 16,-6 18-3-16,-8 10 3 15,-1 2-22-15,-5 0-18 16,-3-1 7-16,6-9-34 15,0-2-12-15,8-10-95 16,22-3-105-16,-7-10-260 16,4-12-286-16</inkml:trace>
  <inkml:trace contextRef="#ctx0" brushRef="#br0" timeOffset="2072">1751 866 1534 0,'0'0'291'16,"0"0"-121"-16,0 0 34 0,0 0 58 15,0 0-44 1,0 0-123-16,0 0-47 0,-109 0-27 15,80 0-6-15,0 0 29 16,-4 0-44-16,1 20 0 16,-1 8 26-16,7 9-17 15,6 5 6-15,6 4-15 16,14 1 1-16,0-2-2 16,0-10-32-16,26-3-112 15,8-12-16-15,8-10-72 16,1-10-1-16,5 0 36 15,-5-15 37-15,-4-17 87 16,-8-6 34-16,-9-7 40 0,-9 1 38 16,-6 3 51-1,-4 6 37-15,-3 8 69 0,0 8 13 16,0 15 6-16,0 4-104 16,0 3-70-16,0 28 32 15,0 17-2-15,0 11-3 16,3 12-32-16,6 7 11 15,8 8 60-15,3 3-79 16,0-5-15-16,-1 3 15 16,-5-4-16-16,-5-7 1 15,-6-6-12-15,-3-5 1 16,0-9 24-16,-12-9-25 16,-8-9 0-16,-3-11 4 15,1-9 2-15,2-6 5 16,0-10-11-16,0-2 0 0,7 0 0 15,4-14-15 1,6-19-22-16,3-17-14 0,0-12-9 16,9-14-4-16,20-15-2 15,10-11-13-15,7-3-5 16,7-8-46-16,15 2 13 16,8-2 22-16,12 0 15 15,8 0 10-15,-2 1 2 16,2 0 31-16,-16 4 36 15,-7-2-9-15,-14 11 10 16,-19 3 31-16,-14 14 37 16,-14 15 51-16,-12 14 13 15,0 18 18-15,0 11-14 16,-15 15-54-16,-8 9 24 0,-8 3-52 16,-1 35-35-16,-4 21 31 15,0 19-25-15,4 14-19 16,-2 10 29-16,12 4-34 15,5 2 12-15,8-1-13 16,9-11 0-16,0-5 17 16,0-12-17-16,12-14-27 15,15-17 6-15,8-18-65 16,8-21-26-16,-1-9-12 16,8-15-6-16,-1-29 20 15,-1-12 11-15,-5-8 42 16,-4-3 56-16,-8 4-5 15,-8 13 6-15,-8 14 13 0,-5 24 48 16,-7 12 36-16,-3 16-63 16,0 30 37-16,0 13 2 15,0 6-19-15,0 0-1 16,0 0-21-16,0-13-11 16,0-7-1-16,11-16-20 15,-2-8-62-15,5-15-87 16,6-6-162-16,-1-15-178 15,-6-10-1121-15</inkml:trace>
  <inkml:trace contextRef="#ctx0" brushRef="#br0" timeOffset="2240">2972 488 1743 0,'0'0'353'15,"0"0"-243"-15,0 0-54 16,0 0-56-16,0 0-53 16,0 0-245-16,0 0-1136 0</inkml:trace>
  <inkml:trace contextRef="#ctx0" brushRef="#br0" timeOffset="2709">3437 656 1523 0,'0'0'656'0,"0"0"-526"16,0 0-16-16,0 0 47 16,0 0 3-16,0 0-58 15,-178-41-97-15,150 41-3 0,8 9-9 16,3 12 3 0,11 8-2-16,6 0-22 0,0 6-30 15,0-2 34-15,23-1-42 16,3 1-15-16,4-3 50 15,-1 1-10-15,-3-4 16 16,-4 3 8-16,-2-6 13 16,-6 0 10-16,-5-7-10 15,-9 1 33-15,0-4 53 16,0-3 2-16,-23 5 21 16,-12-4-55-16,-7-1-36 15,-1-2 32-15,1-6-50 16,5-3-7-16,18 0-7 15,19-21-193-15,0-4-391 16,16-9-1350-16</inkml:trace>
  <inkml:trace contextRef="#ctx0" brushRef="#br0" timeOffset="3320">3581 753 1605 0,'0'0'270'16,"0"0"-214"-16,0 0 22 15,0 0 88-15,177-129-58 16,-132 85-60-16,1-8-30 16,-4-2 15-16,-5-5 66 0,-12-6-32 15,-8-3 33-15,-14 0 0 16,-3 3-21-16,0 10-2 15,-12 8-15-15,-8 17 29 16,-2 13 17-16,-1 17-72 16,-5 0 0-16,-3 34-27 15,-3 26-8-15,2 16 37 16,2 12-29-16,7 10-2 16,0 1 17-16,7-1-17 15,0-4 1-15,3-5-8 16,2-13 0-16,5-11 14 15,0-14-14-15,3-13-20 0,3-17 20 16,0-11-30 0,0-5 21-16,0-5-6 0,0 0 3 15,0-15-3-15,23-16 15 16,6-3-6-16,4-8-7 16,6 2 11-16,4 1 2 15,0 6-17-15,-1 13 17 16,1 14-21-16,-1 6 14 15,-2 8 7-15,2 26 44 16,-7 9-18-16,1 7 25 16,-7 1-13-16,-4-1-21 15,-10-9 41-15,-5-2-58 16,0-13 1-16,-3-6 18 16,-1-8-19-16,0-5 0 15,5-7-45-15,9 0-46 16,22-16 1-16,1-12-254 0,-4 0-486 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8:46.47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366 132 846 0,'0'0'517'16,"0"0"-408"-16,0 0-54 0,0 0 78 16,0 0-17-16,0 0-6 15,14-10-72-15,-14 0 50 16,0 4-1-16,0 0-27 16,0-3 33-16,0 1-21 15,-3-5-11-15,-8 2 16 16,2-1-63-16,-5 0 32 15,-3 1-19-15,-1 1-2 0,1 1 2 16,-5 7-20 0,2 0 1-16,-3 2-8 0,-4 0 8 15,1 0-8-15,3 2 0 16,0 13 1-16,1 2 5 16,5 1 3-16,8 3-9 15,1-1 0-15,5 4 5 16,3-1-5-16,0 4 0 15,3-4 7-15,14-1 2 16,3 1-9-16,6 1 0 16,1 0 5-16,-1-1 1 15,3 0-7-15,-4-2 1 16,0 2 0-16,-7-2 0 16,-1-3 0-16,-10 0 0 15,-7-4 20-15,0 1-18 0,0-3-2 16,-10-1 15-16,-16-3 11 15,0-1 65-15,-7-5-55 16,-4-2-17-16,5 0 50 16,-1 0-60-16,4 0 18 15,3-5-27-15,6-1 0 16,4 0-2-16,5 3 2 16,5 3-139-16,3 9-316 15,3 9-241-15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8:50.47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312 71 363 0,'0'0'1311'0,"0"0"-1069"16,0 0-126-16,0 0 6 16,0 0 106-16,0 0-53 15,0 179-29-15,0-88 6 16,-11 13-83-16,-4 2-26 15,1-4 63-15,1-2-79 0,3-11 14 16,0-9-23 0,4-15-18-16,0-9 33 0,0-13-33 15,-2-4 0-15,5-13-20 16,0-2-28-16,0-9-149 16,-5-15-306-16,5 0-7 15,-3 0-679-15</inkml:trace>
  <inkml:trace contextRef="#ctx0" brushRef="#br0" timeOffset="585">0 318 487 0,'0'0'1215'0,"0"0"-986"0,0 0 26 15,0 0-46-15,0 0-12 16,29-174-18-16,11 142-100 15,10 2-27-15,9 2-29 16,9 6-2-16,4 4 45 16,7 10-65-16,0 4 0 15,-2 4 33-15,-4 0-22 16,-8 21-6-16,-13 14-6 16,-13 7 0-16,-19 11 15 15,-20 5-15-15,0 7-15 16,-23 7 13-16,-22-6 4 15,-11-1 1-15,-2-9-3 16,2-11 0-16,7-16 12 0,13-8-3 16,5-12-9-16,16-9 24 15,8 0-14-15,7 0 10 16,0-3 0-16,0-9-19 16,22-3-2-16,15 4-8 15,5 7 0-15,11 4 8 16,2 0-8-16,1 30-12 15,4 9 7-15,-1 8 14 16,-5 9-1-16,0-1-19 16,-15 5 20-16,-16-4 0 15,-17-6 1-15,-6-4 1 16,-17-4-2-16,-28-9 0 16,-18-7 27-16,-8-11-26 0,-14-7 35 15,-5-8 3 1,-4 0-29-16,6-8 64 0,6-19-73 15,12-2 14-15,22-4 46 16,22 3-61-16,20 1-16 16,6 6-101-16,68-3-157 15,7 5-239-15,1 1-351 0</inkml:trace>
  <inkml:trace contextRef="#ctx0" brushRef="#br0" timeOffset="761">1555 817 1832 0,'0'0'342'16,"0"0"-197"-16,0 0-119 16,196 0-24-16,-80 0-2 15,-22 8-262-15,-15 1-385 0</inkml:trace>
  <inkml:trace contextRef="#ctx0" brushRef="#br0" timeOffset="937">1700 1317 1761 0,'0'0'738'0,"0"0"-602"0,0 0-64 15,0 0-21-15,0 0-45 16,246-14-6-16,-126-2-482 16,-2 2-611-16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8:51.77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407 203 2002 0,'0'0'287'16,"0"0"-183"-16,0 0 74 16,0 0 77-16,0 0-81 15,0 0-98-15,0 0-42 16,-25 186 53-16,8-85-52 16,3 7 8-16,1-4 17 15,3-7-54-15,1-6 3 16,-1-11-9-16,4-13-58 15,-2-13-14-15,-1-10-287 0,0-17-272 16,-5-14-159-16</inkml:trace>
  <inkml:trace contextRef="#ctx0" brushRef="#br0" timeOffset="179">0 685 1874 0,'0'0'500'16,"0"0"-381"-16,0 0 12 16,0 0 94-16,0 0-125 15,218-51-77-15,-124 45-23 0,47 6-32 16,-27 3-323-16,-15 15-288 16</inkml:trace>
  <inkml:trace contextRef="#ctx0" brushRef="#br0" timeOffset="1407">1111 676 2067 0,'0'0'316'16,"0"0"-162"-16,0 0-44 0,-187-45 153 15,129 45-51-15,-1 0-147 16,9 20-37-16,12 14-28 16,18 7 0-16,15 0 11 15,5 0-11-15,20-3-33 16,23-7-21-16,13-11-77 16,6-12-74-16,0-8 30 15,-2 0-13-15,-12-26 105 16,-5-9-2-16,-13-3 85 15,-15 5 37-15,-7 5 73 16,-8 16 47-16,0 7 18 16,0 5-63-16,0 13-14 15,-5 27-80-15,-1 6 30 0,6 11-6 16,0-1-29 0,6-2-5-16,28-7-2 0,8-12-6 15,7-9 18-15,4-14-18 16,6-12-34-16,1-2-11 15,-3-34-25-15,3-12-8 16,-1-10-19-16,3-14 34 16,-3-7 42-16,-1-7-61 15,-2-13 32-15,-3-6 38 16,-10-3 10-16,-11 3-8 16,-10 7 20-16,-8 18 14 15,-11 19 57-15,-3 17 19 16,0 17 37-16,-13 16-25 15,-13 11-28-15,-11 0 9 0,2 17-59 16,-4 24-4-16,2 16 48 16,9 15-78-16,5 7 34 15,6 7-13-15,11 10-19 16,1 1 20-16,5 0-22 16,0 0 0-16,0-6 12 15,5-2-12-15,7-15-6 16,2-15-9-16,-5-15-7 15,-1-18-1-15,-2-17-1 16,-3-9 24-16,0-3-28 16,7-31 28-16,-1-20-6 15,11-11-1-15,6-8 5 16,4-1-19-16,10 2-22 0,2 17-4 16,4 14 38-1,-1 17-28-15,-2 17 19 0,-7 7 7 16,-7 7 11-16,-6 23-10 15,-9 5 10-15,-11-3 0 16,-3 4 6-16,0-9 4 16,-9-8 4-16,-11-6-13 15,-7-9-1-15,1-4 36 16,3 0-36-16,0-4 0 16,7-13 21-16,6-2-21 15,3 1-1-15,7 7-14 16,0 3 15-16,0 8-27 15,10 0 22-15,7 4 5 0,3 23-4 16,-5 2 4 0,5 7 0-16,3-3-11 0,-1-3 11 15,9-4 2 1,1-8-2-16,7-10 0 0,7-6 13 16,7-2-7-16,-2 0-12 15,3-23-7-15,-6-6 4 16,-2-3-17-16,-2-3 1 15,-9-3 16-15,-5-4 2 16,-4 4 7-16,-9-1-9 16,-8 3 9-16,-9 7 27 15,0 3 54-15,0 8-74 0,-23 3 31 16,-10 13 7 0,-5 2-21-16,-2 0 7 0,-2 20-25 15,5 14 12-15,11 8 30 16,10 6-36-16,13 1-12 15,3 3 19-15,3-3-13 16,30-6-12-16,13-3-64 16,13-6-63-16,41-4-39 15,-10-12-427-15,-10-10-85 0</inkml:trace>
  <inkml:trace contextRef="#ctx0" brushRef="#br0" timeOffset="1701">3220 555 1781 0,'0'0'552'15,"0"0"-367"-15,0 0 130 0,0 0-79 16,-172-22-139-16,157 22-37 16,12 22-52-16,3 7-8 15,9 7 0-15,31 5-8 16,5 3-1-16,9 5 2 15,-6 3 5-15,-5-3-16 16,-11 1 18-16,-16 0 0 16,-16-6-9-16,0-2 11 15,-29-10-3-15,-24-5 1 16,-9-10-4-16,0-5-22 16,4-9-28-16,2-3-186 15,16-12-269-15,21-11-874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8:54.41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436 575 1592 0,'0'0'336'0,"0"0"-208"15,0 0 100-15,0 0-6 16,0 0-55-16,0 0 9 15,-193-132-140-15,128 143 8 0,2 33 33 16,10 9-34-16,18 7-19 16,16 1-23-16,19 0 7 15,0-9-16-15,31-12-10 16,15-10-64-16,13-14-67 16,-3-16-2-16,4 0 59 15,-12-27 29-15,-8-15 59 16,-8-9-24-16,-10 2 32 15,-5-2-4-15,-9 11 46 16,-5 13 37-16,-3 15 53 16,0 12-37-16,0 9-78 0,0 32 38 15,0 13-50-15,15 11 14 16,12 0-14-16,13-4-8 16,2-5-2-16,10-16-19 15,-3-9 2-15,-2-20-27 16,-9-11-58-16,-2 0 81 15,-10-35 21-15,-2-12 1 16,-9-5 6-16,-4-4-5 16,-2 5 22-16,-6 9 51 15,-3 13-64-15,0 16 41 16,0 13-51-16,5 0 25 16,-2 36-35-16,3 12 10 15,0 7 0-15,1 3 7 16,0-9-7-16,-4-3-1 15,-3-10-5-15,0-13 12 16,0-11 16-16,0-12-14 16,0 0-2-16,-17-6 62 0,-3-26-57 15,5-12 46-15,1-6-20 16,5-6-37-16,9-3 42 16,0 4-42-16,0 3 0 15,26 14-6-15,6 9 15 16,7 11-18-16,7 10 0 15,4 8-52-15,2 0 20 16,13 32-211-16,-9 3-322 16,-10-5-130-16</inkml:trace>
  <inkml:trace contextRef="#ctx0" brushRef="#br0" timeOffset="302">1637 0 1932 0,'0'0'361'0,"0"0"-211"16,0 0-16-16,0 0 136 0,-45 182-19 15,34-92-178 1,8 16-16-16,3 2 39 0,0 9-60 16,0-10-26-16,0-2-10 15,14-9-13-15,-5-13-10 16,-9-1-186-16,0-20-370 16,-3-27-408-16</inkml:trace>
  <inkml:trace contextRef="#ctx0" brushRef="#br0" timeOffset="448">1500 634 2400 0,'0'0'371'16,"190"-14"-256"-16,-3 14-115 0,-17 0-65 15,-19 0-714-15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8:56.59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654 243 1311 0,'0'0'297'0,"0"0"-147"0,0 0 14 16,0 0 78-16,0 0 23 15,0 0-145-15,6-162-4 16,-26 138-13-16,-5 7-21 16,-12 0-39-16,-5 4-16 15,-4 11 14-15,-10 2-8 16,-6 0-32-16,-4 35-1 16,1 10 6-16,3 13 0 15,10 12-1-15,7 11 10 16,8 6-15-16,14 5 13 0,13 2-13 15,10-5 0 1,0-7 0-16,0-12 1 16,22-11-7-16,9-12 19 15,4-11-13-15,9-13 4 0,4-10-4 16,7-13-7-16,7 0 7 16,11-15-36-16,6-22 35 15,9-15-59-15,9-12 6 16,5-13 1-16,3-11-34 15,-9-9 62-15,-14 2 16 16,-20 4 9-16,-20 11-8 16,-19 9 22-16,-17 15-14 15,-6 12 48-15,0 12-20 16,-16 9 60-16,-10 13-27 16,-6 10-32-16,-8 0 31 0,-2 15-52 15,-1 22 0 1,4 15 10-16,2 6-6 0,9 10-12 15,8 10 0-15,6 4 7 16,8 8 8-16,-1 2-15 16,3 0 0-16,1-4-1 15,3-9 1-15,-3-11-20 16,0-9 8-16,0-18 12 16,3-16-25-16,0-8 25 15,0-17 0-15,0 0 1 16,0-4 1-16,0-26-4 15,6-7 2-15,17-9 0 16,11-6-7-16,4-3 7 0,6 4 0 16,-2 5 0-1,1 7 0-15,-8 15-1 0,-2 18-9 16,-7 6 10-16,-9 9-18 16,-5 30 15-16,-2 11 3 15,-4 3 12-15,5 4-11 16,1-8-1-16,8-8 0 15,3-8 2-15,7-12-14 16,2-10 12-16,1-11-35 16,-1 0 8-16,5-15-74 15,-7-17 51-15,-1-5 1 16,-3-6 40-16,-3 2-16 16,-7 2 22-16,-5 7 3 15,-8 15 28-15,-3 8-8 0,0 9 20 16,0 0-40-16,0 23 0 15,-8 12 15-15,5 4-15 16,3 5 0-16,0-4 6 16,31-9 0-16,11-8 9 15,10-10-15-15,1-11 0 16,2-2-8-16,-10 0 8 16,-5-23 0-16,-10-11 5 15,-13-6 2-15,-11-10 16 16,-6-6 8-16,-6 0 23 15,-28 0 30-15,-8 6-84 16,-7 15 44-16,-7 11-3 16,0 18-17-16,1 6-14 15,13 3-9-15,8 27-1 16,21 2 0-16,13 6-178 0,10 19-116 16,27-14-312-16,-2-11-244 0</inkml:trace>
  <inkml:trace contextRef="#ctx0" brushRef="#br0" timeOffset="182">2569 626 2152 0,'0'0'383'0,"0"0"-252"15,0 0-119-15,0 0-12 0,0 0-76 16,0 0-746-16</inkml:trace>
  <inkml:trace contextRef="#ctx0" brushRef="#br0" timeOffset="314">2618 1008 1375 0,'0'0'1177'16,"0"0"-1177"-16,0 0-48 0,0 0-616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13:04.72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406 168 2070 0,'0'0'380'0,"0"0"-309"0,0 0-48 16,8 168 197-16,-8-76-20 16,0 11-110-16,0 11-27 15,-3-2-44-15,-5-3-2 16,5-17-17-16,3-21-6 16,0-33-136-16,14-21-187 15,-2-17-472-15</inkml:trace>
  <inkml:trace contextRef="#ctx0" brushRef="#br0" timeOffset="238">0 639 2313 0,'0'0'422'16,"0"0"-389"-16,0 0-33 15,0 0 118-15,0 0-41 16,0 0-47-16,178 0-19 16,-126-6-11-16,7 1-11 15,0-1-132-15,4 0-68 16,8 0-175-16,-18 2-135 16,-15 4-1149-16</inkml:trace>
  <inkml:trace contextRef="#ctx0" brushRef="#br0" timeOffset="1357">658 773 2008 0,'0'0'262'16,"0"0"-262"-16,0 0 0 15,0 0 106-15,0 0-26 16,0 0-80-16,198-130-50 16,-136 79-5-16,0-4 33 15,-13-2 9-15,-10-1 11 16,-10 3 2-16,-15-2 45 15,-14 4 14-15,0 12 11 16,0 8 63-16,-23 15 11 16,-3 17 60-16,-4 1-90 15,-2 19-84-15,-5 31 10 0,1 19-40 16,7 13 15-16,6 6-15 16,13 6 1-1,4-2 8-15,6-10-9 0,0-8 0 16,0-14-19-16,0-12 14 15,3-18-47-15,3-12-32 16,4-18-33-16,-1 0 76 16,11-15 15-16,3-22 17 15,7-7-9-15,-1 2 18 16,2 7-10-16,-9 7-4 16,1 14 14-16,-6 14-14 15,-2 0 6-15,-1 29 8 0,-5 13 52 16,7 5-40-1,-2-2-6-15,6-5-6 0,3-7 0 16,-1-13-10-16,4-11-33 16,-3-9-138-16,4 0 68 15,-4-20 45-15,0-16 38 16,0 0-4-16,-7 1 22 16,-3 3 5-16,-3 11 7 15,-7 13 0-15,0 8 38 16,0 0-8-16,0 21 55 15,5 13-33-15,4 5-33 16,2-1 26-16,9-2-45 16,5-13 6-16,9-9-6 15,5-11 0-15,1-3-6 16,-7 0-15-16,1-29 15 0,-11-1-12 16,-7-3 18-16,-2 5 0 15,-8 4 13-15,-6 9 23 16,-3 13 52-16,0 2-46 15,0 2-36-15,0 28 70 16,3 7-31-16,5 6-27 16,-2-3 7-16,0-4-25 15,8-7-31-15,2-14-68 16,4-15-144-16,-8 0-385 16,-6-9-1115-16</inkml:trace>
  <inkml:trace contextRef="#ctx0" brushRef="#br0" timeOffset="1539">1720 574 1716 0,'0'0'525'0,"0"0"-462"16,0 0 132-16,0 0 10 16,0 0-45-16,0 0-77 15,0 0-78-15,107 42-5 16,-96-8-99-16,-2-3-187 15,-6-4-321-15,0-16-935 0</inkml:trace>
  <inkml:trace contextRef="#ctx0" brushRef="#br0" timeOffset="1677">2004 239 2129 0,'0'0'368'0,"0"0"-279"0,0 0-46 15,191-147-42-15,-97 106-1 16,-12 11-469-16,-13 9-1086 0</inkml:trace>
  <inkml:trace contextRef="#ctx0" brushRef="#br0" timeOffset="2166">3307 304 780 0,'0'0'1767'0,"0"0"-1526"16,0 0-240-16,0 0 123 15,0 0 63-15,-176-136-105 16,144 132-44-16,7 4-29 15,6 0 0-15,6 12-6 16,3 28-3-16,10 9-14 16,0 14 14-16,10 4-1 15,22 4 0-15,8 2-28 16,2-2 14-16,1 0 3 16,-4-3 5-16,-2-3-1 0,-8 0 8 15,-13-5 0-15,-13-3 1 16,-3-7 0-16,-3-6 8 15,-29-11 45-15,-4-9-46 16,-3-16 7-16,2-8 15 16,8 0-9-16,6-41 28 15,16-17-7-15,7-22-30 16,10-17 3-16,30-13-15 16,9-1 0-16,-1 4 5 15,-1 9-4-15,-15 20-2 16,-9 15-10-16,-6 22-17 15,-7 11-42-15,-7 16-398 0,-3 9-952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8:59.12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77 361 998 0,'0'0'482'15,"0"0"-332"1,0 0-45-16,0 0 74 0,0 0 3 16,-13-159-24-16,13 135-10 15,0 9-16-15,0 6 8 16,0 9-4-16,0 9-91 15,0 44-26-15,0 47 60 16,0 16-35-16,-6 19-10 16,0 6-16-16,-2-17-6 15,-1 6-8-15,0-21 2 16,1-19-6-16,5-19 0 16,0-23 0-16,3-22 6 0,0-17-6 15,0-9 0-15,0-18-8 16,0-34-27-16,3-19 14 15,8-18-2-15,-8-11 22 16,-3-12-23-16,0-4 10 16,0-4 13-16,0 3-10 15,0 4-18-15,0 16 28 16,0 18 1-16,15 20 0 16,15 20-25-16,7 23 22 15,8 12 3-15,7 4 15 16,10 15-6-16,0 20-5 15,4 10 2-15,-7 5 0 16,-6 6 21-16,-10-1-26 0,-21 4-1 16,-15 0 24-16,-7-1-8 15,-20 3-11-15,-29-5-5 16,-10-7 7-16,0-11-17 16,3-11-26-16,7-9-67 15,17-10-51-15,18-8-216 16,11-2-106-16,3-22-1290 0</inkml:trace>
  <inkml:trace contextRef="#ctx0" brushRef="#br0" timeOffset="250">1080 0 2004 0,'0'0'367'0,"0"0"-288"16,0 0 32-16,0 0 103 16,-148 216-83-16,106-103-49 15,8 17-47-15,12 1-16 16,16 2 29-16,6-7-48 16,9-13-14-16,27-16-26 15,13-15-162-15,24-10-115 16,-11-23-269-16,-14-18-895 0</inkml:trace>
  <inkml:trace contextRef="#ctx0" brushRef="#br0" timeOffset="578">1273 1206 1482 0,'0'0'269'16,"0"0"-177"-16,0 0 68 15,56-179 9-15,-24 97-42 16,7-16-22-16,1-12-41 16,2-11 6-16,-5-2-18 15,-6 5 25-15,0 18 54 16,-8 20-59-16,-4 28-5 0,0 22-25 16,8 28-10-1,2 2 11-15,7 40-9 0,4 28 20 16,-1 21 11-16,-4 8-53 15,-1 6 18-15,-3-3-30 16,0-6 9-16,-5-8-18 16,-1-15-17-16,-5-6-50 15,-6-12-132-15,-14-7-309 16,0-13 25-16,0-14-923 0</inkml:trace>
  <inkml:trace contextRef="#ctx0" brushRef="#br0" timeOffset="754">1485 811 2020 0,'0'0'350'0,"0"0"-240"16,0 0-24-16,0 0 25 16,170 0-7-16,-79-4-104 15,5-3-22-15,26-11-115 16,-25 6-414-16,-24-5-951 0</inkml:trace>
  <inkml:trace contextRef="#ctx0" brushRef="#br0" timeOffset="999">2363 160 2063 0,'0'0'261'0,"0"0"-160"0,0 0 125 16,0 0-21-16,159 154-81 16,-119-87 0-16,-7 13-79 15,-13 2 3-15,-20 10-17 16,0 4-19-16,-23 5 3 16,-24-1-15-16,-4-1-79 15,2-6-66-15,-4-8-203 16,16-26-307-16,12-23-733 0</inkml:trace>
  <inkml:trace contextRef="#ctx0" brushRef="#br0" timeOffset="1177">3264 742 2013 0,'0'0'321'15,"0"0"-177"-15,221-6-45 16,-133 6-99-16,2 1-3 16,-32 19-389-16,-19 2-361 0</inkml:trace>
  <inkml:trace contextRef="#ctx0" brushRef="#br0" timeOffset="1353">3109 1153 2199 0,'0'0'363'0,"0"0"-281"15,0 0 17-15,0 0 60 16,232 0-138-16,-136 0-21 16,43 0-206-16,-23 0-416 15,-14-3-1355-15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9:00.86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368 249 2464 0,'0'0'354'0,"0"0"-242"16,0 0-106-16,0 0 154 16,0 0-47-16,-223 166-23 15,164-74-44-15,13 4-37 16,17 5 37-16,23-5-41 16,6-10 4-16,23-6-6 15,29-15-3-15,21-11-30 16,7-25 4-16,13-17-32 15,-2-12 39-15,-3-15-7 16,-12-32 26-16,-17-18-10 0,-13-17 10 16,-17-10 0-1,-13-7 12-15,-16-5-6 0,0 9-7 16,-22 16 1-16,-18 18 0 16,-2 25-15-16,-1 24-24 15,1 18-239-15,8 29-471 16,11 6-770-16</inkml:trace>
  <inkml:trace contextRef="#ctx0" brushRef="#br0" timeOffset="191">1094 1088 2464 0,'0'0'499'15,"0"0"-446"-15,0 0-10 16,0 0-43-16,0 0-8 16,0 0-238-16,0 0-555 15,96-68-1096-15</inkml:trace>
  <inkml:trace contextRef="#ctx0" brushRef="#br0" timeOffset="727">2241 230 2333 0,'0'0'294'0,"0"0"-155"15,0 0-102-15,-53-165 109 16,18 127 2-16,-8 15-29 15,-10 19-49-15,-3 4-50 16,-9 39-20-16,2 22 49 16,6 18-10-16,17 8-21 15,20 1-17-15,20 0 0 16,0-11 2-16,29-6-3 16,24-18-52-16,16-19 4 15,7-12-1-15,-2-22 5 16,2 0-26-16,-11-27 49 0,-10-14 3 15,-15-8 13-15,-10-6 5 16,-18 6 19 0,-4 8 37-16,-8 11 20 0,0 14 6 15,-3 16-4-15,-17 0-7 16,-3 30-71-16,3 27 19 16,1 16 13-16,8 13-11 15,8 7 18-15,3-2-33 16,0-1 18-16,3-11-15 15,3-8 7-15,-6-12-16 16,-3-16 0-16,-36-10 1 0,-13-12 8 16,-10-12-9-1,-10-9-23-15,-4 0-26 0,-28-7-145 16,22-13-466-16,13-6-1883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9:05.78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16 141 2090 0,'0'0'328'0,"0"0"-264"16,0 0 48-16,0 0 105 16,0 0-45-16,0 196-40 15,0-107-81-15,-3 10 13 16,0 1-25-16,-5 1 18 16,8-3 4-16,0-10-53 15,0-12-8-15,0-9 0 16,0-14-29-16,11-11-48 15,1-8-99-15,15-6-285 16,-4-14-124-16,-3-10-659 0</inkml:trace>
  <inkml:trace contextRef="#ctx0" brushRef="#br0" timeOffset="380">520 1108 1433 0,'0'0'622'0,"0"0"-501"16,0 0-40-16,0 0 190 15,0 0-59-15,0 0-115 16,0 0-67-16,56-150-15 0,-33 98-9 16,3-13-6-1,-1-7 8-15,1-5-2 0,5-16 8 16,-9-2-5-16,4-2 0 15,-3 9 1-15,0 15 14 16,0 26-6 0,-1 23 21-16,3 24-21 0,0 0 48 15,-2 43-42-15,-3 21 45 16,0 9 10-16,-4 9-77 16,0 3 53-16,6 1-43 15,-2-8-5-15,7-5 10 16,-4-12-17-16,-8-5-39 15,-1-12-60-15,-3-2-134 16,-11-7-152-16,0-12-199 16,-5-8-338-16</inkml:trace>
  <inkml:trace contextRef="#ctx0" brushRef="#br0" timeOffset="560">769 791 1943 0,'0'0'519'16,"0"0"-461"-16,0 0 76 16,0 0 64-16,0 0-168 15,206-59-30-15,-140 49-55 16,16 5-82-16,-17-1-362 16,-13-1-234-16</inkml:trace>
  <inkml:trace contextRef="#ctx0" brushRef="#br0" timeOffset="868">1407 0 2020 0,'0'0'346'15,"0"0"-241"-15,0 0-87 16,0 0 167-16,0 0 22 15,0 0-51-15,0 0-88 16,130 169-21-16,-93-96 43 16,-4 7-66-16,-1 9 3 15,-6 2 31-15,-6 6-43 16,-7 0 3-16,-10 4-18 0,-3-1 1 16,0-3 8-1,-9-12-9-15,-11-14-58 0,-2-9 0 16,-1-16-77-16,6-2-149 15,4-19-102-15,3-8-189 16,3-13-900-16</inkml:trace>
  <inkml:trace contextRef="#ctx0" brushRef="#br0" timeOffset="1124">2364 649 2186 0,'0'0'382'16,"0"0"-319"-16,0 0 113 15,0 0-6-15,0 0-92 16,201-24-38-16,-141 24-40 15,-1 0-31-15,6 4-196 16,-19 13-408-16,-16-5-684 0</inkml:trace>
  <inkml:trace contextRef="#ctx0" brushRef="#br0" timeOffset="1321">2367 1017 2350 0,'0'0'488'0,"0"0"-429"15,0 0-39-15,0 0 74 16,0 0-43-16,215-11-51 16,-119 11-76-16,-19 0-233 15,-14 0-804-15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9:03.66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113 279 1262 0,'0'0'197'0,"0"0"-47"16,0 0-7-16,0 0-13 15,0 0 44-15,0 0-27 16,0-42-48-16,0 42 32 16,0 0-72-16,0 27 14 15,0 20 65-15,0 18-53 16,0 12 4-16,0 9-31 16,0-1-36-16,0-3 47 15,0-2-69-15,0-13 1 16,0-6 21-16,0-15-21 15,0-6-2-15,0-7-37 0,7-5-174 16,0-14-119 0,-1-9-259-16,0-5-1063 0</inkml:trace>
  <inkml:trace contextRef="#ctx0" brushRef="#br0" timeOffset="547">0 250 1500 0,'0'0'322'15,"0"0"-212"-15,0 0-38 16,0 0 72-16,0 0 15 16,0 0-37-16,0 0-116 15,167-127 20-15,-119 111 26 0,1 10-31 16,1 2 4-16,-1 4-25 15,-4 0 8-15,-2 0 17 16,-7 9-25-16,-7 3 0 16,-9-1 26-16,-7 4-26 15,-7-4 13-15,-6 2-1 16,0-2 15-16,0 4 49 16,0 0-75-16,0 2 15 15,0 3 27-15,0 1-29 16,0 3-8-16,0 2-5 0,0 7-1 15,0-1 55 1,0 7-54-16,-16-1-1 0,-10 2 22 16,-3-6-16-1,-7-1-6-15,-4-7 1 0,-2-6 0 16,-1-5 29-16,-2-5-14 16,5-10-8-16,4 0 14 15,10 0 10-15,6 0-17 16,6-10-14-16,11-2 16 15,3 3 3-15,0-3-20 16,0 3-11-16,20 3 4 16,6 3-3-16,4 3-35 15,-1 0-115-15,1 0-3 16,-1 16-1-16,5 10-122 16,-11 1-5-16,-1-7-334 0</inkml:trace>
  <inkml:trace contextRef="#ctx0" brushRef="#br0" timeOffset="1051">1063 0 1580 0,'0'0'228'0,"0"0"-76"15,0 0 108-15,0 0-26 16,0 0-53-16,0 0-79 16,0 0-80-16,-55 34 66 15,22 55-22-15,-1 21-26 16,5 11 32-16,7 11-45 0,2 0 15 15,14-5-18 1,6-10-12-16,0-13 24 0,3-16-36 16,20-15 0-16,5-12-2 15,6-15 2-15,5-14-58 16,4-5-102-16,19-18-93 16,-10-9-266-16,-7 0-217 0</inkml:trace>
  <inkml:trace contextRef="#ctx0" brushRef="#br0" timeOffset="1361">1521 159 1753 0,'0'0'350'0,"0"0"-290"15,0 0 70-15,0 0 134 16,0 0-144-16,-3 205-12 16,3-122-6-16,0 5-24 15,0 1-26-15,0-3-19 16,0-1-5-16,0-8-2 16,-3-14-20-16,3-7-12 15,0-14-15-15,0-13-88 16,0-16-123-16,0-10-100 15,9-3 25-15,8-17 24 0,3-55-303 16,-3 8-224-16</inkml:trace>
  <inkml:trace contextRef="#ctx0" brushRef="#br0" timeOffset="1809">1587 282 918 0,'0'0'366'0,"0"0"-80"15,0 0-92-15,13-153 20 16,10 130-28-16,6 7-48 15,7 8-11-15,10 5-84 16,3 3 21-16,4 0-30 16,3 7-17-16,-4 13 17 15,-10 9-25-15,-5 7 10 16,-18 7-5-16,-13 5 1 0,-6 1-15 16,-9 3 1-1,-27-9 7-15,-1-4-5 16,-2-8 16-16,4-6-19 0,5-12 0 15,7-3 15-15,11-7-15 16,4-3 0-16,8 0 6 16,0 0-14-16,0 0-14 15,23 2 4-15,7 8 11 16,2 4-25-16,1 9 23 16,-1 11-1-16,2 1 10 15,-5 6-6-15,-10 0 6 16,-5 1 0-16,-14-4 52 0,0-3-25 15,-11-3 16-15,-24-1 5 16,-10-5 4-16,-8-3 50 16,1-5-102-16,-1-3 1 15,10-6 23-15,10-7-24 16,7-2-33-16,10 0-86 16,9 0-114-16,7-2-312 15,0-15-1384-15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9:08.45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321 15 1531 0,'0'0'326'16,"0"0"-130"-16,0 0 35 16,0 0-37-16,0 0-65 15,0 0 11-15,-184 117-76 16,142-28 18-16,5 8 11 15,9 12-58-15,11 0-17 16,14-2-5-16,3-7-12 0,6-9 11 16,30-14-5-16,13-18-7 15,10-17 9-15,6-25-9 16,4-17-1-16,-4-13-26 16,0-37 27-16,-5-21-15 15,-15-13 15-15,-8-14 0 16,-18-7 2-16,-16-5 24 15,-3 4-2-15,-15 0-13 16,-21 12-5-16,-7 15 7 16,1 23-13-16,8 26-18 15,15 30-76-15,16 31-290 16,3 26-295-16,0-1-1173 0</inkml:trace>
  <inkml:trace contextRef="#ctx0" brushRef="#br0" timeOffset="189">913 928 2443 0,'0'0'536'0,"0"0"-517"15,0 0 39-15,0 0-16 16,0 0-42-16,0 0-67 15,0 0-481-15,131-55-670 0</inkml:trace>
  <inkml:trace contextRef="#ctx0" brushRef="#br0" timeOffset="819">1852 52 1962 0,'0'0'263'16,"0"0"-179"-16,0 0-47 16,0 0 5-16,167-52 97 15,-114 52-35-15,6 0-81 0,-1 0 36 16,1 0-32-16,-9 9 5 15,-12 3 14-15,-10 0-39 16,-13-4 4-16,-10-1-1 16,-5-3 1-16,0 1 50 15,-31-4-61-15,-11-1 0 16,-4 0 33-16,-10 0-27 16,-2 0 3-16,-4-1-2 15,0-6 14-15,5 3 55 16,1-1-76-16,11 5 20 15,2 0 46-15,11 7-48 16,5 16 9-16,12 4-27 16,4 5 0-16,5 3 23 15,6-1-23-15,0 6 0 16,0 0 19-16,20-1-19 0,6-3 0 16,7-1 0-16,2-3 7 15,7-1-1-15,9-1-6 16,0 3 0-16,2-1 21 15,2 5-19-15,-2 4 13 16,-4 0 9-16,-10 6 5 16,-10-4 32-16,-12 3-60 15,-17-5-1-15,0-6 31 16,-23-2-14-16,-26-4-14 16,-16-9-3-16,-8-5 0 0,-6-6 6 15,5-6-6 1,6-3-8-16,5 0-32 0,-7 0-114 15,19-3-409-15,8-11-1277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9:11.84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59 203 1699 0,'0'0'178'16,"0"0"-94"-16,0 0 2 16,0 0 76-16,0 0 31 15,0 0-35-15,6 185-77 0,11-96 37 16,3 2-74-1,-3-1 21-15,-5 0 9 0,-6-8-44 16,-6-11-18-16,0-6-12 16,0-12 9-16,0-11-9 15,-3-13-6-15,0-4-152 16,3-14-58-16,0-11-264 16,0-3 117-16,6-28-1164 0</inkml:trace>
  <inkml:trace contextRef="#ctx0" brushRef="#br0" timeOffset="285">0 172 1549 0,'0'0'258'16,"0"0"-128"-16,0 0 40 15,0 0 65-15,0 0-126 16,167-101 0-16,-95 91-52 15,4 8 1-15,-2 2 19 16,-1 0-4-16,-11 27-35 16,-16 7-3-16,-21 10-20 15,-21 10-15-15,-4 5 9 16,-35 0-7-16,-25 2 25 16,-5-5-27-16,0-8-17 15,12-13 1-15,13-7-135 16,14-20-19-16,10-8-168 0,13 0-293 15</inkml:trace>
  <inkml:trace contextRef="#ctx0" brushRef="#br0" timeOffset="541">1077 0 1763 0,'0'0'326'0,"0"0"-233"16,0 0 67-16,0 0 79 16,-160 212-45-16,110-106-51 15,11 12-62-15,16 5-20 0,14 1 27 16,9-6-82-16,0-12-5 16,29-15 5-16,10-14-6 15,7-16-66-15,4-9-161 16,21-18-73-16,-11-13-170 15,-9-15-301-15</inkml:trace>
  <inkml:trace contextRef="#ctx0" brushRef="#br0" timeOffset="1259">1627 279 1818 0,'0'0'323'0,"0"0"-152"16,0 0 3-16,0 0 73 16,0 186-53-16,-6-106-101 15,-4 5 17-15,0-4-99 16,7-8 5-16,0-6 25 16,3-13-41-16,0-11-15 15,0-11-36-15,0-10-41 16,0-11-58-16,0-11-63 15,0 0 21-15,0-17-78 16,0-22 45-16,0-7 96 16,0-14 14-16,0-11 24 0,0-7 67 15,0-8-17 1,0-10 41-16,-11 5 25 0,8 9 20 16,3 12 58-16,0 15-3 15,20 12 8-15,16 19 64 16,10 10-60-16,10 11-10 15,2 3 8-15,4 0-49 16,-6 0-6-16,-4 17-28 16,-13 7-5-16,-16 6 36 15,-9 5-46-15,-14 4 19 16,0 2 4-16,-26-2-4 16,-7-5-15-16,1-8-4 15,4-4 2-15,6-8 4 16,9-5-18-16,3-6 0 15,7-3 1-15,3 3-1 0,0 0-22 16,0 0-3-16,23 9 25 16,2 3-2-16,6 5 2 15,1 10-1-15,4 2 1 16,1 3 0-16,-1 6-5 16,-7 0 11-16,-6 1-6 15,-10-2 14-15,-13-3-4 16,0-3-1-16,-19-1 15 15,-24-3-12-15,-10-7 69 16,-6-5-57-16,1-9 30 0,-1-7 7 16,2-2-40-1,9 0 18-15,8-4-29 0,7-15-4 16,10 5-12-16,11 4 2 16,12 10-95-16,0 0-225 15,0 0-526-15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9:14.49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74 188 1000 0,'0'0'211'15,"0"0"-59"-15,0 0 76 16,0 0-44-16,0 0-25 16,0 0 53-16,0 0-82 15,-16-21-31-15,9 89 66 16,1 21-39-16,0 17 28 15,-2 15-71-15,2-1-11 16,3 1 16-16,-3-6-53 0,1-15-5 16,2-14-8-1,0-15-22-15,0-19 17 0,3-11-16 16,0-14-1-16,0-13 0 16,0-5-3-16,0-2-75 15,0-7-123-15,17 0-125 16,-2 0-306-16</inkml:trace>
  <inkml:trace contextRef="#ctx0" brushRef="#br0" timeOffset="496">601 1180 1667 0,'0'0'248'15,"0"0"-205"-15,0 0 33 16,0 0 151-16,0 0-18 16,0 0-89-16,0 0-100 15,85-78 12-15,-52 33-11 16,0-8-3-16,-1-9-16 15,2-5-2-15,-2-8 1 16,-2-7 43-16,2-7-38 16,-2-2 35-16,-1 0 3 15,0 11-33-15,1 10 43 0,-1 14-19 16,2 17-11-16,-3 19 38 16,-2 17-61-16,0 3 25 15,1 30 44-15,-7 27-46 16,0 12 45-16,-5 13-35 15,2 7-20-15,3 5 56 16,-1-3-58-16,7-5 3 16,-3-6 28-16,0-7-42 15,-7-10-1-15,1-15 0 16,-3-2-25-16,-8-14-9 16,-3-3-139-16,-3-8-157 15,0-6-190-15,-20-7-83 0,-3-8-1034 16</inkml:trace>
  <inkml:trace contextRef="#ctx0" brushRef="#br0" timeOffset="702">923 869 1588 0,'0'0'509'0,"0"0"-382"16,0 0-64-16,0 0 157 15,0 0 64-15,0 0-155 16,0 0-80-16,182-27 1 16,-120 14-50-16,0 9-7 0,14-3-199 15,-14 6-485 1,-16-6-1299-16</inkml:trace>
  <inkml:trace contextRef="#ctx0" brushRef="#br0" timeOffset="978">1764 0 1744 0,'0'0'271'0,"0"0"-140"0,0 0 43 16,0 0 87-16,0 0-64 16,0 0-54-16,0 0-69 15,6 144-1-15,-39-83-73 16,-13 11-15-16,-19 22-224 16,13-15-295-16,5-14-351 0</inkml:trace>
  <inkml:trace contextRef="#ctx0" brushRef="#br0" timeOffset="1697">2150 88 1624 0,'0'0'267'16,"0"0"-198"-16,0 0 151 16,0 0 54-16,0 0-85 15,101 214-49-15,-69-128-47 16,5 12 32-16,-4 5-59 16,-7 8-12-16,-9 7 13 15,-11 3-46-15,-6 0 8 16,-3-6-15-16,-28-12-13 15,-4-11 20-15,-4-17-21 16,-4-14 0-16,4-12-12 0,2-13 11 16,12-7-103-16,8-11-90 15,11-10-306-15,3-8-112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9:16.51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0 570 2085 0,'0'0'303'16,"0"0"-221"-16,0 0 26 16,0 0 76-16,0 0-75 15,183-7-72-15,-120 5-22 16,2 2-15-16,17 0-111 15,-20 0-215-15,-13 12-401 0</inkml:trace>
  <inkml:trace contextRef="#ctx0" brushRef="#br0" timeOffset="207">16 997 1430 0,'0'0'1072'0,"0"0"-917"16,0 0-122-16,0 0 164 15,0 0-51-15,0 0-50 16,167 9-96-16,-92-9-9 16,36 0-99-16,-16 0-476 15,-13-9-988-15</inkml:trace>
  <inkml:trace contextRef="#ctx0" brushRef="#br0" timeOffset="2670">1663 207 1580 0,'0'0'276'0,"0"0"-118"16,0 0 42-16,0 0 12 15,0 0-47-15,0 0-55 16,-114-44-4-16,60 54-70 16,-5 24 41-16,-3 18-15 15,-3 13-28-15,5 14 15 16,12 8-10-16,11 8-6 15,15 0-1-15,16-9-25 0,6 1-7 16,3-16 0 0,33-9 3-16,10-18-10 15,10-18-61-15,9-20 37 0,3-6 11 16,4-17-30-16,1-33 29 16,-2-18-5-16,-9-17 26 15,-12-8-22-15,-15-7 37 16,-15 1-15-16,-17 1 45 15,-3 10-44-15,0 15 21 16,-15 20-22-16,4 29-6 16,5 24 5-16,6 47-303 15,0 22-267-15,0 0-315 0</inkml:trace>
  <inkml:trace contextRef="#ctx0" brushRef="#br0" timeOffset="2854">2229 1121 1984 0,'0'0'467'0,"0"0"-383"16,0 0 2-16,0 0-46 15,0 0-40-15,0 0-322 16,0 0-433-16</inkml:trace>
  <inkml:trace contextRef="#ctx0" brushRef="#br0" timeOffset="3450">3090 77 1498 0,'0'0'493'0,"0"0"-308"16,0 0 1-16,0 0-27 16,0 0 58-16,-187-78-81 15,154 81-61-15,4 26-23 0,3 7-26 16,3 7 3-16,10 4-5 15,10 7-13-15,3-2 16 16,0 2-27-16,3-4 0 16,20-7 13-16,10 2-2 15,2-6-11-15,7-4-3 16,5-1 3-16,-4-1 1 16,0-3 5-16,-4 3-6 15,-7-3 0-15,-2-1 1 16,-4-2-1-16,-3-1 0 15,-11-3 0-15,-4 3 7 16,-8-2 5-16,0-3-12 16,-8 2 1-16,-21-2 10 15,-7-3 11-15,-7-3-14 16,1-7-2-16,-4-1-2 0,7-7 4 16,4 0-8-16,7-15 0 15,9-24 1-15,9-11-2 16,10-12 1-16,0-11 0 15,20-10 0-15,20 3-25 16,8 6 19-16,5 9 6 16,2 10 0-16,-5 11-15 15,-7 7 24-15,-8 16-9 16,-12 5 0-16,-16 16-141 16,-7 0-178-16,0 0-512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9:22.23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242 395 1585 0,'0'0'308'15,"0"0"-180"-15,0 0 30 16,0 0 80-16,0 0-110 0,0 0-68 16,-32-113-41-16,57 99-9 15,4 1 19-15,11 9-29 16,-1 4 0-16,1 0 27 15,-1 17-11-15,-10 18 5 16,-6 9-12-16,-20 11 4 16,-3 12 41-16,-15 2-48 15,-32 2 12-15,-16-4 18 16,-2-5 17-16,-3-9 0 16,2-11-34-16,10-13 13 0,14-7 45 15,10-11-69 1,15-5 28-16,11-6 6 0,6 0-21 15,0 0-21-15,9-6-2 16,20-5 2-16,11 4 3 16,2 5-3-16,8 2 0 15,-4 0 0-15,2 0 1 16,-2 4-2-16,7 9 1 16,-4 2-78-16,19-7-174 15,-12-2-353-15,-7-6-133 0</inkml:trace>
  <inkml:trace contextRef="#ctx0" brushRef="#br0" timeOffset="352">939 362 565 0,'0'0'1329'0,"0"0"-994"15,0 0-50-15,0 0 41 16,0 0-125-16,0 0-62 15,0 0-96-15,-148 118 13 16,113-39 27-16,5 7-48 16,13-1-11-16,11-5-9 15,6-11-14-15,3-12 13 16,28-9-14-16,11-18-8 16,7-20-7-16,7-10-7 15,-1-6 11-15,4-34-7 16,-11-17 18-16,-8-8-3 0,-13-8 3 15,-15-7 0-15,-12 4 26 16,0 0-25-16,-31 6 17 16,-6 16-18-16,-2 12 0 15,5 21-10-15,8 21-16 16,7 25-186-16,10 21-333 16,6-1-274-16</inkml:trace>
  <inkml:trace contextRef="#ctx0" brushRef="#br0" timeOffset="735">1718 636 1733 0,'0'0'363'0,"0"0"-232"16,0 0 52-16,0 0-58 15,0 0-125-15,0 0-18 16,0 0-243-16,27 67-220 16,-27-32-1219-16</inkml:trace>
  <inkml:trace contextRef="#ctx0" brushRef="#br0" timeOffset="870">1721 1084 1612 0,'0'0'634'0,"0"0"-471"16,0 0-19-16,0 0 78 0,0 0-222 16,0 0 0-1,0 0-351-15,10 44-738 0</inkml:trace>
  <inkml:trace contextRef="#ctx0" brushRef="#br0" timeOffset="1894">2831 226 1558 0,'0'0'333'16,"0"0"-261"-16,0 0 130 16,0 0 75-16,33 207-116 0,-27-125-60 15,-3 1-43 1,-3-7-13-16,4-2 12 0,-4-12-50 16,0-10-14-16,0-5-5 15,0-12-126-15,0-11-150 16,0-12-279-16,-10-12-1122 0</inkml:trace>
  <inkml:trace contextRef="#ctx0" brushRef="#br0" timeOffset="2096">2295 203 1820 0,'0'0'392'0,"0"0"-294"0,0 0 74 16,0 0 24-16,219-53-74 16,-124 37-72-16,7 11-49 15,-5 5-1-15,22 5-61 16,-28 22-320-16,-18 2-501 0</inkml:trace>
  <inkml:trace contextRef="#ctx0" brushRef="#br0" timeOffset="2337">3408 665 1813 0,'0'0'335'15,"0"0"-210"-15,0 0 108 16,0 0 25-16,9 158-130 15,-3-127-61-15,2-8-55 16,-2-5-12-16,0-6 0 16,-1-6-155-16,1-4-71 15,-3-2-144-15,-3-6-30 16,0-15-1321-16</inkml:trace>
  <inkml:trace contextRef="#ctx0" brushRef="#br0" timeOffset="2492">3457 362 1707 0,'0'0'362'0,"0"0"-188"15,0 0-140-15,0 0-34 16,0 0-65-16,0 0-179 16,0 0-18-16,68 12-384 15,-45 3-414-15</inkml:trace>
  <inkml:trace contextRef="#ctx0" brushRef="#br0" timeOffset="3236">3657 598 879 0,'6'13'346'15,"0"6"-87"-15,-3-4-45 0,5 3-2 16,-8-5 18-16,0 0-52 16,0-5-106-16,0-2-36 15,3-3 10-15,0-3-36 16,3 0 17-16,2-3-27 15,7-17 0-15,2-4-11 16,2-2-10-16,7-4 0 16,4 7 13-16,-1 2 4 15,8 8-6-15,-5 12 10 16,7 1 20-16,1 0 47 16,-4 14 3-16,1 10 7 15,-9 8 4-15,-2 0-23 16,-6 4-6-16,-6-1-23 0,-5-3-21 15,-6 1 15-15,1-6-22 16,-1-7-1-16,0-5 0 16,3-10-28-16,1-5-32 15,9 0-23-15,4-17 56 16,10-14 16-16,2-13-69 16,5-8 34-16,2-9-36 15,1-7-31-15,-5-6 2 16,4 0 55-16,-5 1 49 15,-6 5 6-15,-5 6 2 16,-9 9 97-16,-8 12 37 16,-6 5-9-16,0 13 14 15,0 8 8-15,-6 9 0 16,-11 6-21-16,0 0-97 16,1 24 9-16,-3 21-19 0,0 7-7 15,5 13 10-15,0 2-8 16,11 9-3-16,3-7-12 15,0 2-3-15,0-6-5 16,0-6 8-16,0-12-31 16,0-9 23-16,8-14-35 15,1-10-10-15,0-11 10 16,8-3-41-16,6 0 62 16,4-23-7-16,5-1-31 15,4 1 47-15,4 7-42 0,-1 11 55 16,-1 5 0-1,2 0 1-15,-7 17 50 0,-7 10-17 16,-6 3-1-16,-4-1 33 16,-6-6-66-16,0-6 1 15,-7-4 15-15,-3-10-16 16,0-3-11-16,0 0-98 16,-6 0-359-16,-11-16-382 0</inkml:trace>
  <inkml:trace contextRef="#ctx0" brushRef="#br0" timeOffset="3432">4072 43 2176 0,'0'0'311'0,"0"0"-239"15,0 0-49-15,0 0-2 16,177-32-21-16,-108 27-453 16,-10-1-1092-16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9:26.85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12 507 1405 0,'0'0'302'15,"0"0"-144"-15,0 0 60 16,0 0 45-16,0 0-56 15,0 0-45-15,0 0-83 16,0 0 5-16,43-9 50 0,-34 100-101 16,-1 16 9-1,-2 2-14-15,0-6-20 0,-6-5 14 16,0-16-20-16,0-17-2 16,0-17 15-16,0-20-15 15,0-16-11-15,0-12 11 16,0 0 0-16,-17-36 0 15,5-14-24-15,-5-15 24 16,1-15-8-16,6-8-10 16,4-8 17-16,2-7-18 15,4-4 10-15,0 4 0 16,0 9-15-16,27 15 24 16,8 20-6-16,15 21-18 15,2 19 18-15,4 17 5 0,-1 2 1 16,1 8-1-1,-11 25 7-15,-8 5 0 0,-11 6 15 16,-19 3-11-16,-7 3 8 16,-13 6-18-16,-30-3 0 15,-13 2 26-15,1-5-26 16,-1-10-15-16,10-7 3 16,16-13-176-16,15-18-107 15,7-2-251-15,8 0-663 0</inkml:trace>
  <inkml:trace contextRef="#ctx0" brushRef="#br0" timeOffset="251">1092 239 1918 0,'0'0'325'0,"0"0"-223"15,0 0 92-15,-164 235 53 16,113-123-27-16,11 12-99 16,14 6-47-16,20 3-11 15,6-10-48-15,3-14-15 16,29-19 0-16,14-14-3 16,4-22-114-16,27-11-124 15,-10-19-235-15,-12-17-173 0</inkml:trace>
  <inkml:trace contextRef="#ctx0" brushRef="#br0" timeOffset="923">1613 480 1756 0,'0'0'501'0,"0"0"-336"16,0 0-30-16,0 0 142 15,0 0-81-15,0 218-58 16,-6-135-101-16,-2-1 5 16,8-4-6-16,0-11-34 15,0-8-3-15,0-15 1 0,0-15-16 16,0-14-10-16,0-13-64 16,5-2 30-16,-5-20 21 15,3-27-85-15,0-14 71 16,-3-16 0-16,3-5 19 15,-3-10 33-15,0-2-23 16,0-4 24-16,3 10 0 16,3 9 9-16,11 17-15 15,6 17 6-15,10 25 0 16,7 17 19-16,8 3-5 16,1 9 28-16,1 21 11 15,-5 5-45-15,-2 5 35 16,-14 5-13-16,-12-1-16 0,-14 3 54 15,-3 0-66 1,0-2 16-16,-23-8 7 0,-3-3-10 16,-3-11 0-16,2-6-15 15,1-4 0-15,6-7-2 16,7-4 2-16,7-2 0 16,6 0-1-16,0 0-52 15,3 0-41-15,27 0 9 16,5 0 18-16,12 4 43 15,2 13-27-15,2 8 51 16,5 9 2-16,-2 3-2 16,-12 5 29-16,-10 3 13 15,-9-2 28-15,-16-1 32 16,-7-2-72-16,-4-1 13 16,-28-3 25-16,-14-2-23 0,-7-9-15 15,1-4-30-15,-4-7 0 16,5-9 18-16,8-5-18 15,4 0-64-15,5-23-62 16,11-7-431-16,10-4-547 0</inkml:trace>
  <inkml:trace contextRef="#ctx0" brushRef="#br0" timeOffset="1172">2406 0 1766 0,'0'0'751'15,"0"0"-655"-15,0 0 8 16,167 94 133-16,-96-25-23 16,5 14-77-16,-1 16-60 15,-7 13-29-15,-15 34 14 16,-19-7-62-16,-28 10-15 15,-37 48-126-15,-31-56-242 16,-6-12-562-16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13:07.53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0 474 1692 0,'0'0'497'16,"0"0"-400"-16,0 0 28 15,0 0 25-15,0 0 35 16,0 0-108-16,0 0-44 15,85 200 33-15,-59-135-47 16,0-2 7-16,-4-8-26 16,-2-10 0-16,-3-13 24 15,-5-11-24-15,-5-16 0 16,3-5 3-16,3-13 6 16,7-32-6-16,3-20-3 15,3-11 1-15,-4-6 15 0,4 4-16 16,-1 11-27-1,3 13-31-15,6 16-171 0,17 20-116 16,-2 9-190-16,-6 9-436 0</inkml:trace>
  <inkml:trace contextRef="#ctx0" brushRef="#br0" timeOffset="587">703 562 7 0,'0'0'1713'16,"0"0"-1190"-16,0 0-191 15,0 0-35-15,0 0-58 16,0 0-111-16,0 0-62 16,-196-26 26-16,166 41-86 0,4 17 6 15,6 14-7-15,6 8-5 16,14 8 0-16,0 3-1 16,8-6-59-16,21-8 18 15,10-14-64-15,7-13-37 16,4-18 84-16,2-6-100 15,-4-15 105-15,-1-23 34 16,-15-10 20-16,-6 0 1 16,-12 2 11-16,-11 10 100 15,-3 7 51-15,0 15-48 16,0 8-4-16,0 6-45 16,0 0-57-16,0 18 19 15,0 9-28-15,0 1-18 16,26 2-12-16,7-10-76 0,4-7-15 15,-3-11-48-15,3-2 13 16,-8-7 109-16,1-18 11 16,-10-4 36-16,-8 1 1 15,-4 3-1-15,-8 10 45 16,0 6 56-16,0 9-4 16,0 0 6-16,0 12-83 15,0 24-20-15,12 5 1 16,18 6-1-16,16-4 0 15,10-4 1-15,6-9 0 16,-7-18 7-16,-5-12-2 16,-21 0-6-16,-13-12 43 15,-16-23 1-15,0-7 37 0,-13-6-11 16,-27-2-18 0,-8 3 2-16,-11 5-54 0,-1 2-34 15,-5-16-99-15,13 12-587 16,10 0-1661-16</inkml:trace>
  <inkml:trace contextRef="#ctx0" brushRef="#br0" timeOffset="749">657 205 1855 0,'0'0'1057'16,"0"0"-901"-16,0 0-156 15,0 0 0-15,199-4-1 0,-80 0-172 16,-1 4-723-16</inkml:trace>
  <inkml:trace contextRef="#ctx0" brushRef="#br0" timeOffset="2028">2108 884 2160 0,'0'0'176'15,"0"0"-176"-15,0 0 0 16,0 0 104-16,206-104 11 15,-137 57-71-15,-1-3-44 16,-3-8 37-16,-15-5-30 16,-12-1 29-16,-13-4 80 15,-16 1-11-15,-9 4-14 16,0 14 3-16,0 10-1 16,-17 20 33-16,-3 12-69 15,-2 7-23-15,2 24 4 0,0 34-37 16,0 18-2-1,8 19 1-15,5 10 0 16,1 8 11-16,-1 2-11 0,1-9 0 16,2-9-2-16,-2-20 2 15,3-25-15-15,-3-19 2 16,1-24 13-16,-1-9 13 16,3-12-13-16,0-26-15 15,3-18 8-15,0-7-1 16,0-6-14-16,23-1-4 15,9 7-37-15,7 13 62 16,8 15-53-16,-1 13-15 16,-7 20 67-16,-4 2-38 15,-12 17 1-15,-9 25 25 0,-14 5 14 16,0 7 42-16,-3-5-25 16,-23-2-16-1,-8-5 45-15,5-13-45 16,2-12 11-16,4-7-3 0,11-8-9 15,2-2 32-15,7 0-32 16,3 0 0-16,0 0 15 16,0 0-15-16,13 0-29 15,10 0 22-15,6 0-40 16,7 3 14-16,4 3-50 16,2-6-39-16,4 0 61 15,-1 0-18-15,4-15-40 16,1-14 10-16,-4-15 29 0,2-9 78 15,-1-16-44 1,-1-7 20-16,0-7 15 0,-4-5 9 16,-2 0 2-16,-12 6 0 15,-5 11 39-15,-12 8 103 16,-11 17-31-16,0 15 20 16,-3 8 69-16,-25 21-79 15,-3 2-49-15,-3 8-37 16,2 30-35-16,-1 18 38 15,4 15-38-15,2 12 0 16,4 6 13-16,3 1-13 16,5 1 0-16,4-5-1 15,5-9 1-15,3-12 6 16,3-12-6-16,0-18-31 16,0-14 22-16,0-19-26 0,0-2-13 15,17-4 24-15,9-29 24 16,9-8-21-16,7-4 8 15,2 7 4-15,-1 4-5 16,-11 13 14-16,-4 11 0 16,-8 10-8-16,0 3 8 15,-3 30 56-15,2 8-46 16,1 3-4-16,6 3 20 16,0-6-26-16,4-5 0 15,-1-13 0-15,4-11-35 16,4-8 20-16,1-4-43 15,-2-16 2-15,4-22 55 16,-7-6-31-16,-4-9 26 0,-6-3 0 16,-10 0 6-16,-9 6 15 15,-4 3-13-15,0 7 8 16,-26 17 96-16,-2 15-23 16,-4 8-28-16,7 2-13 15,0 30-42-15,10 13 48 16,8 8-36-16,7 0-12 15,0 1 36-15,30-4-36 16,9-9 0-16,10-6-22 16,7-11-81-16,52-21-162 15,-14-3-575-15,-6 0-1061 0</inkml:trace>
  <inkml:trace contextRef="#ctx0" brushRef="#br0" timeOffset="2749">4949 698 2510 0,'0'0'363'15,"0"0"-247"-15,0 0-75 16,0 0 132-16,-167-36-19 15,141 36-124-15,7 17-28 16,2 17-2-16,11 8 7 16,6 7 2-16,0 4-9 0,0 0 0 15,23-6-6-15,2-8-37 16,12-13-21-16,-1-11-8 16,2-15-32-16,5 0 21 15,-4-29 24-15,1-22 1 16,-4-16 49-16,-4-19-25 15,-1-11 26-15,-12-15 8 16,-2-3 0-16,-8 4 13 16,-3 10 14-16,-6 26 37 15,0 22 80-15,0 34-57 16,0 19 15-16,0 7-41 16,0 41-45-16,-3 23 19 15,-3 17-16-15,6 13-2 0,0-1 22 16,0-3-39-1,6-9 0-15,20-7-2 0,7-14-1 16,1-16-28-16,-5-16-64 16,3-22-32-16,-2-13 18 15,-4 0 1-15,-3-21 66 16,-4-18 30-16,-2 0 3 16,-8 4 9-16,-1 8-1 15,-8 16 1-15,0 11 65 16,0 0-58-16,0 25-7 15,0 17 34-15,9 5-23 16,11-2-1-16,13-4-10 0,6-8 6 16,10-16-6-1,0-14 0-15,-4-3-7 0,-8-9 7 16,-15-23 0-16,-8-9 54 16,-14-6 21-16,0-4-47 15,-20 1 68-15,-16 3-47 16,-13 2-20-16,-1 9-5 15,-1 7-24-15,8-6-77 16,17 6-221-16,13 5-634 0</inkml:trace>
  <inkml:trace contextRef="#ctx0" brushRef="#br0" timeOffset="2959">5725 0 2335 0,'0'0'604'16,"0"0"-558"-16,0 0-37 15,0 0 120-15,0 0-62 16,0 0-67-16,0 0-4 16,72 94-89-16,-121-39-103 15,1-3-368-15,-6-14-597 0</inkml:trace>
  <inkml:trace contextRef="#ctx0" brushRef="#br0" timeOffset="3109">4776 427 2177 0,'0'0'840'0,"0"0"-840"15,0 0 15-15,0 0-4 16,287-31-11-16,-159 24-459 15,-13 4-1255-15</inkml:trace>
  <inkml:trace contextRef="#ctx0" brushRef="#br0" timeOffset="3353">6371 1025 2734 0,'0'0'192'0,"0"0"-129"15,0 0-52-15,0 0 51 16,29 188-62-16,-63-137-505 15,-1-9-690-15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9:29.44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5 231 1122 0,'0'0'274'0,"0"0"-100"16,0 0-34-16,0 0 53 16,0 0 40-16,0 0-29 15,0 0-90-15,-3-18-48 16,3 69 72-16,0 18-54 16,0 10-10-16,3 8 17 15,3 2-35-15,-6-1-11 16,5-8-29-16,-5-9-8 15,0-18 14-15,3-12-22 16,0-15-10-16,0-10-26 16,3-13-136-16,1-3-74 0,2-15-36 15,2-18-89 1,-2-5-362-16</inkml:trace>
  <inkml:trace contextRef="#ctx0" brushRef="#br0" timeOffset="278">2 131 735 0,'0'0'690'16,"0"0"-502"-16,0 0-50 15,0 0 20-15,0 0 62 16,0 0-93-16,0 0-4 16,190-123-3-16,-142 143-37 15,2 10 35-15,-1 5-60 16,-9 2-6-16,-12-1 5 15,-14 3-40-15,-14 5 23 0,0-6-6 16,-36 4-26 0,-13-1 25-16,-4-3-33 0,1-8 0 15,7-13-1-15,8-8-58 16,14-6-63-16,20-3-69 16,3 0-350-16,0-15-392 0</inkml:trace>
  <inkml:trace contextRef="#ctx0" brushRef="#br0" timeOffset="554">895 0 1418 0,'0'0'548'0,"0"0"-378"0,0 0-11 15,0 0 64-15,0 0-42 16,-182 207 6-16,151-114-127 16,5 7-5-16,10 7 59 15,7 3-56-15,9-4-16 16,0-8-34-16,0-16-7 16,16-15-2-16,13-13-8 15,5-20-110-15,20-12-133 16,-4-13-368-16,-7-9-170 0</inkml:trace>
  <inkml:trace contextRef="#ctx0" brushRef="#br0" timeOffset="1222">1158 367 1356 0,'0'0'630'0,"0"0"-461"15,0 0 35-15,0 0 60 16,0 184-61-16,0-111-64 16,-3-6-50-16,-5 0-30 15,5-6-13-15,0-12-34 16,3-12 15-16,0-12-13 16,0-10-14-16,0-15 0 0,0 0 0 15,-3-6-17-15,0-28 5 16,3-9-36-16,-3-10 34 15,3-6 8-15,-5-9-25 16,2-5 22-16,0-4-5 16,3-3-26-16,0 10 40 15,0 5-33-15,14 18 33 16,15 12 0-16,13 16-31 16,4 16 31-16,7 3 0 15,-4 0 6-15,-4 28 39 16,-11 1-45-16,-9 9 12 0,-11 1 34 15,-11-1-45 1,-3 0 34-16,0-3-15 0,-23-5-19 16,-7-7 58-16,4-5-59 15,0-9 0-15,3-3 22 16,10-6-13-16,4 0-6 16,1 0-3-16,8 0 2 15,0 0-10-15,8 0-55 16,24 0 32-16,4 0 17 15,7 0-4-15,2 24 2 16,5 5 2-16,-4 9 14 16,-1 9 9-16,-8-2-9 15,-11-1 0-15,-17 4 45 16,-9-8-27-16,0 2 29 0,-32-4-14 16,-11-7-17-1,-7-6 56-15,-1-8-70 0,-3-8 4 16,9-9 31-16,-1 0-37 15,7-3-10-15,7-18-67 16,2-17-80-16,10 3-330 16,14 3-344-16</inkml:trace>
  <inkml:trace contextRef="#ctx0" brushRef="#br0" timeOffset="1520">1659 66 1943 0,'0'0'495'15,"0"0"-434"-15,0 0 131 16,0 0 60-16,0 0-69 16,147 186-59-16,-104-115-103 15,-4 6 21-15,-7 5 3 16,-6 6-2-16,-9 4-11 15,-14 0-16-15,-3-1-1 16,0-9-10-16,-23-9-5 16,-3-15-53-16,3-12-29 15,3-14-90-15,7-14-126 16,4-18-209-16,6 0-32 16,3-18-1182-16</inkml:trace>
  <inkml:trace contextRef="#ctx0" brushRef="#br0" timeOffset="1682">2342 674 1618 0,'0'0'334'0,"0"0"-113"16,0 0 47-16,0 0-19 16,204-41-109-16,-148 41-95 15,-1 0-45-15,-2 17-221 16,-18 15-301-16,-13-12-723 0</inkml:trace>
  <inkml:trace contextRef="#ctx0" brushRef="#br0" timeOffset="1864">2404 1065 2107 0,'0'0'544'16,"0"0"-426"-16,0 0 4 15,0 0 87-15,0 0-102 16,0 0-59-16,0 0-48 16,247 24-156-16,-159-18-495 15,-9-4-1538-15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9:39.48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0 291 1957 0,'0'0'487'16,"0"0"-428"-16,0 0 18 15,0 0 135-15,0 0-84 16,0 0-48-16,0 0-79 16,132 0 20-16,-74-4 3 15,1 4-14-15,4-4-10 16,-4 4 0-16,0 0-13 16,-10 0-17-16,-10 0-260 0,-10 4-309 15,-15 4-469-15</inkml:trace>
  <inkml:trace contextRef="#ctx0" brushRef="#br0" timeOffset="208">260 0 2356 0,'0'0'359'0,"0"0"-247"15,0 0 105-15,0 155 9 0,0-92-135 16,0 6-71-16,0 0 20 16,3 0-40-16,-3 29-103 15,0-18-384-15,0-19-844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9:32.92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144 333 1423 0,'0'0'239'0,"0"0"-120"16,0 0 60-16,0 0 19 16,0 0-111-16,0 0 23 15,0 0 14-15,16 184 15 16,-9-111-78-16,-4 5-15 16,1-9 43-16,-4 1-36 15,0-12-3-15,0-8-31 16,0-10-18-16,0-6 2 15,0-13-3-15,0-4-124 16,0-5-98-16,0-12-247 0,0 0 135 16,3-12-794-16</inkml:trace>
  <inkml:trace contextRef="#ctx0" brushRef="#br0" timeOffset="303">0 273 1134 0,'0'0'407'0,"0"0"-209"16,0 0-91-16,0 0 65 15,0 0 56-15,0 0-128 16,0 0-9-16,206-147-36 0,-150 147 3 16,3 0 7-16,-1 23-5 15,-5 6-20-15,-10 7 4 16,-14 1-43-16,-19 5 13 15,-10 3-6-15,-6 2 1 16,-38 0 20-16,-4-7-23 16,-7-4 7-16,2-10-10 15,7-9-3-15,10-7 0 16,10-7-60-16,12-3-61 16,14 0-124-16,0 0-362 15,20-3-1129-15</inkml:trace>
  <inkml:trace contextRef="#ctx0" brushRef="#br0" timeOffset="575">1172 0 1857 0,'0'0'478'0,"0"0"-371"15,0 0 44-15,-167 151 97 16,121-53-117-16,7 14-59 16,10 17 25-16,12 7-56 15,11-1 4-15,6-1-32 16,0-15-12-16,15-15 19 16,13-18-20-16,4-19-74 15,4-20-80-15,23-20-167 0,-10-10-264 16,-7-17-301-16</inkml:trace>
  <inkml:trace contextRef="#ctx0" brushRef="#br0" timeOffset="1253">1546 296 1790 0,'0'0'365'15,"0"0"-182"-15,0 0-46 16,0 0 108-16,0 156-22 0,0-82-107 16,0 3-53-16,0-3-7 15,0-1-29 1,0-12 7-16,0-9-19 0,-3-18-15 16,-1-7 0-16,4-15 0 15,-4-12-2-15,1 0-32 16,-3-12-29-16,0-28 33 15,1-8-64-15,2-17 19 16,3-10-6-16,0-5 3 16,-3-6 25-16,3-6-29 15,0 0 46-15,0 12 14 16,0 13-26-16,20 23 35 16,13 23 4-16,10 21 9 0,2 0 24 15,4 27 0 1,1 11 34-16,-7 6-3 0,-12 6-48 15,-11-10 32-15,-9 4-12 16,-11-7 7-16,0-1 22 16,-20-8-13-16,-10-4 3 15,1-9-22-15,-5-6-15 16,9-5 5-16,2-4-11 16,6 0 4-16,8 0-14 15,9 0-55-15,0 0-54 16,0 0-1-16,26 0 9 15,10 0 82-15,7 4-5 16,2 23-34-16,1 9 59 16,-4 8-9-16,1-4 15 15,-10 5 46-15,-7 2-4 0,-17-5 34 16,-9 2-8-16,-3-6-5 16,-33 1 46-16,-16-4-44 15,-7-5-23-15,-3-11 29 16,2-6-45-16,6-10 19 15,8-3-30-15,10 0-7 16,5-22-8-16,13-3-71 16,18-9-180-16,0 3-96 15,0 2-384-15</inkml:trace>
  <inkml:trace contextRef="#ctx0" brushRef="#br0" timeOffset="1535">2282 184 1855 0,'0'0'504'0,"0"0"-301"16,0 0-124-16,0 0 133 15,0 0 11-15,0 0-117 16,0 207-50-16,0-116-14 15,0 9 13-15,0 3 30 16,0 0-77-16,0-7 4 16,0-3 6-16,0-20-17 15,0-14-1-15,0-14-71 0,0-13-78 16,6-12-222-16,2-15-539 0</inkml:trace>
  <inkml:trace contextRef="#ctx0" brushRef="#br0" timeOffset="2658">2757 1036 163 0,'0'0'1725'0,"0"0"-1414"0,0 0-132 15,0 0 54-15,0 0 6 16,0 0-142-16,0 0-79 16,0-18 25-16,0 14-35 15,0-3 14-15,0-3-12 16,0 2 7-16,0-13-18 16,7-6 1-16,5-5 0 15,4-6-16-15,1-9 7 16,3-6-30-16,-3-10 24 15,-2-2-33-15,-2-5 32 16,1-4 7-16,-5 7 9 16,2 2-11-16,1 6 11 15,2 11 0-15,-1 10 40 16,2 8-31-16,-1 7 20 0,0 5-16 16,-8 4-7-1,0 5 49-15,0 0-55 0,-1 0 0 16,-2 3 43-16,0 0-42 15,0 4 18-15,-3-2-19 16,3 4 8-16,-3 0 17 16,0 0-25-16,0 0 0 15,0 0 34-15,0 0-25 16,0 0 3-16,3 0-12 16,1 0 1-16,2 0 42 15,1 0-42-15,0 0-1 16,-4 4 45-16,3 4-44 0,-3-2 9 15,0 1 0 1,0 2-9-16,2-1 29 0,-2 3-30 16,3 5 0-16,0-2 17 15,-1 2-17-15,1-5 1 16,-3 1-1-16,0 0 0 16,0-1 7-16,4 8-7 15,-1 0 0-15,4 11 0 16,3 9 1-16,1 2 6 15,1 3-1-15,2 3 2 16,-4 1 28-16,0-5-36 16,0 2 0-16,-7-8 9 15,2-1-8-15,-2-7-1 16,-3-6-4-16,0-1 4 0,0-2 21 16,2-5-21-16,-2 2-9 15,0-4 9-15,0-5 0 16,-3 1 0-16,0-3 0 15,3-3 8-15,-3 0-8 16,0-3 0-16,0 3-1 16,0-3 0-16,0 0 1 15,0 0 0-15,0 0-11 16,0 0 11-16,0 0 0 16,0 3 2-16,0-3-3 15,0 4 1-15,0-4 0 16,0 2-17-16,0-2 31 15,0 0-14-15,0 0 0 16,0 0-4-16,0 0 4 0,0 0 0 16,0 0 1-1,0 6-10-15,0-6-17 0,0 0-34 16,0 2 2-16,0 5-26 16,3-5 9-16,-3 5-13 15,0-5-3-15,4 2 62 16,-4-2-35-16,0 1 1 15,0 0 34-15,0 0-49 16,0 0 13-16,0 0-8 16,0 0-2-16,0 3 11 15,0-3-104-15,0 3 3 16,-7-6-14-16,-2 0-372 16,-2 0-771-16</inkml:trace>
  <inkml:trace contextRef="#ctx0" brushRef="#br0" timeOffset="3226">2894 712 727 0,'0'0'867'16,"0"0"-687"-1,0 0-71-15,0 0 15 0,0 0 79 16,0 0-21-16,0 0-103 16,96-52-6-16,-61 47 11 15,4 3-21-15,4-2-9 16,-1 4-8-16,-5 0-7 16,-8 0 6-16,-7 0-39 15,-8 0 11-15,-8 0-17 16,-6 0-11-16,0 0-45 15,0 0-94-15,0 0-185 16,0 0-205-16</inkml:trace>
  <inkml:trace contextRef="#ctx0" brushRef="#br0" timeOffset="4253">3486 98 1534 0,'0'0'372'15,"0"0"-192"-15,0 0-18 16,0 0 80-16,0 0-46 16,0 0-44-16,0 0-65 15,171 187-27-15,-132-123 49 16,-3 7-73-16,-4 2 21 16,-4 1 12-16,-9 2-57 15,-12-1 19-15,-7-5-5 0,0-5-18 16,-23-3 16-1,-11-6-24-15,2-13-13 0,-1-4-3 16,4-4-100-16,3-2-96 16,10-6-376-16,2-14-350 0</inkml:trace>
  <inkml:trace contextRef="#ctx0" brushRef="#br0" timeOffset="4875">4211 456 1045 0,'0'0'646'0,"0"0"-538"16,0 0 6-16,0 0 76 16,0 0 4-16,0 0 57 15,0 0-144-15,51 147-7 16,-40-62 44-16,-5 6-49 16,-3 1-25-16,0-14-42 15,0-4 16-15,2-14 28 16,-2-10-72-16,-3-24 0 15,3-11 0-15,-3-15 0 16,0 0-9-16,0-7-11 16,0-25-22-16,0-11 42 0,0-10-33 15,0-9-1-15,0-12 6 16,-3-3 4-16,0-7 12 16,-2-9 0-16,2-1 12 15,0-2-6-15,0 7 0 16,3 12-15-16,0 12 3 15,9 21 18-15,22 21 4 16,1 17-3-16,10 6 21 16,5 0 31-16,5 20-53 15,1 8 26-15,-4 6-20 0,-4 2 3 16,-8 3 18 0,-12-2-16-16,-11 1 16 0,-14 1-8 15,0 2-18-15,-36 0-1 16,-18-2 0-16,-3-4-22 15,-9-9 20-15,7-8-49 16,6-9-59-16,8-9-119 16,16-3-416-16,12-21-1335 0</inkml:trace>
  <inkml:trace contextRef="#ctx0" brushRef="#br0" timeOffset="5147">5095 57 2099 0,'0'0'279'0,"0"0"-142"0,0 0-90 15,0 0 216-15,-82 165-51 16,45-73-92-16,1 8-20 15,7 3-50-15,6 0 6 16,17-3 7-16,6-9-62 16,0-7-1-16,26-11-64 15,29-5-110-15,-5-16-179 16,-8-19-437-16</inkml:trace>
  <inkml:trace contextRef="#ctx0" brushRef="#br0" timeOffset="5565">5418 1100 2311 0,'0'0'325'15,"0"0"-319"-15,0 0 71 16,0 0 162-16,0 0-177 15,0 0-46-15,20-164-15 0,-3 101-1 16,2-8-1-16,1-5-14 16,0-7 15-16,0-5 7 15,-5-6-7-15,5 0 0 16,-7 6 1-16,4 11 0 16,-5 20 18-16,5 29-4 15,3 20 12-15,2 8 62 16,1 25-40-16,3 27 19 15,1 13-15-15,-4 9-3 16,0 5 4-16,-3 7-30 16,-1 0 4-16,1-2-16 15,0-9-3-15,0 1-18 16,2-14 2-16,-6-5-71 16,0-13-51-16,-5-4-67 15,-11-18-350-15,0-8-164 0,0-11-1055 0</inkml:trace>
  <inkml:trace contextRef="#ctx0" brushRef="#br0" timeOffset="5741">5572 791 2274 0,'0'0'461'15,"0"0"-372"-15,0 0-4 16,0 0 23-16,0 0-88 15,0 0-20-15,203-38-111 16,-115 27-217-16,-12 2-333 16,-17-4-1188-16</inkml:trace>
  <inkml:trace contextRef="#ctx0" brushRef="#br0" timeOffset="6031">6004 10 2191 0,'0'0'311'15,"0"0"-258"-15,0 0-30 16,0 0 156-16,0 0-8 16,0 0-88-16,190 141-15 15,-141-72 7-15,-7 10 32 0,-2 9-34 16,-14 3-31-16,-7 13 22 15,-8-5-58-15,-11 8-6 16,0 2 31-16,-11-3-31 16,-20-7-9-16,-6-7-34 15,-2-9-74-15,-13-9-66 16,6-21-385-16,10-22-469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9:40.86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196 686 329 0,'0'0'799'16,"0"0"-572"-16,0 0-69 16,0 0 24-16,0 0 23 15,0 0-15-15,11-53-10 16,-8 53-72-16,0 23-53 15,4 30 85-15,2 24-28 0,5 17-26 16,-2 15-8 0,2-6-13-16,-5-3-27 0,-1-12-4 15,-5-13-17-15,0-17-4 16,0-14-13-16,0-18-34 16,0-11-120-16,1-11-98 15,2-12-61-15,-3-26-77 16,0-10-831-16</inkml:trace>
  <inkml:trace contextRef="#ctx0" brushRef="#br0" timeOffset="348">0 647 1445 0,'0'0'260'0,"0"0"-150"0,0 0-30 15,0 0 77-15,0 0 9 16,0 0-68-16,187-169 10 16,-128 152-42-16,6 6 20 15,1 5-1-15,-4 6-42 16,0 0 18-16,-6 6-6 16,-7 18-19-16,-7 1 37 15,-8 6-53-15,-16 3-4 16,-7 6 10-16,-11 0-19 15,-3 2-7-15,-34 1 5 16,-11-1 5-16,-9-4-7 16,-2-9-2-16,8-11-1 15,8-2 29-15,17-16-29 16,10 0-1-16,16 0-95 0,6 0-282 16,19 0-352-16</inkml:trace>
  <inkml:trace contextRef="#ctx0" brushRef="#br0" timeOffset="2749">1421 243 933 0,'0'0'253'0,"0"0"-73"16,0 0 13-16,0 0-47 15,0 0-42-15,0 0 29 16,0 0 49-16,0-29 1 16,-13 29-86-16,-13 6-3 15,-10 30 10-15,-4 16-9 0,-9 21 16 16,1 15-16-16,-2 13-11 15,7 10 15-15,8 8-56 16,5-1 5-16,7-3-22 16,9-6-11-16,11-14 3 15,3-19-6-15,0-18 1 16,0-13-2-16,20-13-11 16,6-8-24-16,4-9-90 15,16-13-196-15,-7-2-248 16,-7 0-478-16</inkml:trace>
  <inkml:trace contextRef="#ctx0" brushRef="#br0" timeOffset="3029">1722 604 1833 0,'0'0'543'0,"0"0"-511"15,0 0 63-15,0 0 118 16,-9 209-78-16,9-125-56 16,0 8-42-16,0-7-25 15,0 0 34-15,-4-16-46 0,0-8-53 16,1-13-117-1,0-17-335-15,0-15-94 0,3-16-1036 16</inkml:trace>
  <inkml:trace contextRef="#ctx0" brushRef="#br0" timeOffset="3536">1722 582 1545 0,'0'0'270'16,"0"0"-153"-16,0 0 75 0,0 0-43 16,0 0-56-1,201-121-30-15,-147 121-25 0,-1 0 10 16,-7 13 5-16,-14 18-18 16,-8 7 21-16,-18 4-39 15,-6 2-10-15,0 0 27 16,-10-2-23-16,-19-6 1 15,3-1-12-15,-4-12 0 16,10-6 18-16,5-7-18 16,7-5-1-16,8-5 0 15,0 0-59-15,3 0-10 16,21 0 26-16,8 0-10 16,5 6 19-16,5 9-26 15,7 9 16-15,0 8 45 16,7 4 5-16,-8 1 21 0,-1 5-26 15,-18-1 36 1,-9-13 43-16,-17 6-14 0,-3-4 10 16,-9-7-10-16,-34 1 22 15,-13 0-2-15,-9-7-25 16,0-5 1-16,-4-6 21 16,-1-6-65-16,11 0 32 15,11 0-25-15,8 0-7 16,17-9-13-16,11 0-4 15,8 6-100-15,4 0-251 16,30 0-362-16,2-3-1232 0</inkml:trace>
  <inkml:trace contextRef="#ctx0" brushRef="#br0" timeOffset="3851">2923 476 225 0,'0'0'1837'0,"0"0"-1555"16,0 0-171-16,0 0 110 15,0 0 16-15,0 0-61 16,-6 212-128-16,0-126 24 15,-1 2 15-15,1 6-47 16,0-6 8-16,1 1-27 0,2-11-4 16,0-11 11-16,3-17-28 15,0-12-13-15,0-6-29 16,0-7-169-16,6-17-398 16,14-6-502-16</inkml:trace>
  <inkml:trace contextRef="#ctx0" brushRef="#br0" timeOffset="4259">3326 1213 1795 0,'0'0'355'15,"0"0"-234"-15,0 0-7 16,0 0 27-16,0 0-44 16,0 0-97-16,56-159 0 15,-30 106 14-15,0-10-7 16,-2-3-6-16,-4-12-1 16,-2-4 0-16,-4-1 6 15,-1 10 7-15,-4 10 4 16,2 20 96-16,-2 19-6 15,2 18-47-15,4 6-12 0,8 15 22 16,1 26 53 0,-1 17-84-16,3 12-3 0,-3 3 11 15,-1 2-13-15,-2 3 2 16,3-9-35-16,3-4 0 16,-4-2 9-16,1-9-10 15,-3-8-83-15,-6 5-133 16,-4-10-307-16,-10-21-166 0</inkml:trace>
  <inkml:trace contextRef="#ctx0" brushRef="#br0" timeOffset="4457">3493 878 2094 0,'0'0'478'0,"0"0"-423"0,0 0 14 16,0 0 70-16,0 0-32 16,0 0-107-16,0 0-31 15,232 0-106-15,-172-6-373 16,-18-7-564-16</inkml:trace>
  <inkml:trace contextRef="#ctx0" brushRef="#br0" timeOffset="4682">3974 0 1654 0,'0'0'219'0,"0"0"-112"16,0 0 34-16,0 0 97 15,0 0-45-15,0 0-132 16,0 0-61-16,66 170-11 16,-98-103-326-16,-8-2-479 0</inkml:trace>
  <inkml:trace contextRef="#ctx0" brushRef="#br0" timeOffset="5091">4442 128 1662 0,'0'0'232'0,"0"0"-138"0,0 0 106 16,0 0 25-16,0 0-77 16,129 180-54-16,-91-103 24 15,5 12 22-15,-4 5-33 16,-5 8 3-16,-9 2-47 15,-14 2-10-15,-11 3-41 16,0-4 4-16,-27-1 19 16,-22-9-35-16,-13-7 0 15,-3-12-25-15,-4-11-64 16,-16-9-105-16,15-15-291 0,22-24-474 16</inkml:trace>
  <inkml:trace contextRef="#ctx0" brushRef="#br0" timeOffset="5782">5300 485 1696 0,'0'0'317'16,"0"0"-242"-16,0 0 32 15,0 0 170-15,23 209-116 16,-15-117-49-16,1-6-47 16,1 2-41-16,-1-6 69 15,2-11-55-15,-2-10-37 16,-3-14 21-16,-3-17-22 15,2-12 0-15,-5-9-8 0,0-9-4 16,0 0-16-16,-8-33-51 16,-4-5 10-16,2-10 38 15,0-13-56-15,3-8-5 16,4-4 49-16,0-9-11 16,-3-6 38-16,3-12-17 15,3-1 33-15,0 1-21 16,0 11 30-16,0 20-9 15,28 24 66-15,9 21-29 16,9 24 16-16,5 0-13 16,5 15 13-16,4 17 27 15,-9 7-66-15,-4 4 18 16,-15 8 39-16,-15-1-37 0,-14 1 0 16,-3 1-19-16,-34-2-7 15,-17-5-1-15,-8-6-7 16,-4-13-58-16,9-6-39 15,-9-17-67-15,16-3-199 16,18 0-385-16</inkml:trace>
  <inkml:trace contextRef="#ctx0" brushRef="#br0" timeOffset="6066">6215 143 1714 0,'0'0'494'16,"0"0"-423"-16,-102 159 25 16,53-61 127-16,-4 11 46 15,4 5-142-15,7 7-23 16,8-3-21-16,15-6-35 15,10-9-20-15,9-8-28 16,0-10-40-16,28-14-112 16,26-10-231-16,-12-17-336 15,-2-23-1137-15</inkml:trace>
  <inkml:trace contextRef="#ctx0" brushRef="#br0" timeOffset="6472">6328 1433 2129 0,'0'0'320'16,"0"0"-319"-16,0 0 35 15,0 0 72-15,0 0-77 16,0 0-31-16,128-167 0 15,-92 112-5-15,1-17 5 16,-2-7 0-16,-2-10-23 0,-1-4 21 16,-5-5 2-16,-7 12 0 15,0 8 20-15,-5 24 5 16,-4 18 52-16,1 21 38 16,-1 15-61-16,-2 0 24 15,7 39 17-15,-2 15-2 16,-2 10-1-16,2 7-74 15,0 5 15-15,1 4 20 16,9-4-42-16,-1-3-1 16,6-2-10-16,-1-8-20 15,6-11 5-15,-8-4-118 16,-7-13-102-16,-19-9-77 0,0-3-301 16,0-19-364-16</inkml:trace>
  <inkml:trace contextRef="#ctx0" brushRef="#br0" timeOffset="6661">6506 1155 1430 0,'0'0'1108'0,"0"0"-902"16,0 0-175-16,0 0 53 15,0 0 8-15,0 0-39 16,193-7-53-16,-122 1-104 15,25-11-73-15,-22-1-400 16,-11 1-419-16</inkml:trace>
  <inkml:trace contextRef="#ctx0" brushRef="#br0" timeOffset="6895">7186 88 2162 0,'0'0'256'0,"0"0"-192"16,0 0 61-16,0 0 59 16,0 0-97-16,0 0-41 15,0 0 1-15,111 105-41 0,-111-55-12 16,-22 34-103-16,-18-11-170 15,1-15-393-15</inkml:trace>
  <inkml:trace contextRef="#ctx0" brushRef="#br0" timeOffset="7210">7767 128 2131 0,'0'0'358'0,"0"0"-245"0,0 0 126 15,0 0 46-15,120 195-103 16,-87-101-73-16,3 12 29 15,-7 4-81-15,-9 8 9 16,-3 3-9-16,-17-2-51 16,0 5-6-16,-14 4-15 15,-38-5-74-15,-46 26-53 16,7-29-519-16,9-30-1036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9:49.12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71 1506 0,'0'0'244'15,"0"0"-165"-15,0 0-14 16,0 0 71-16,0 0 38 0,0 0-10 16,147-56-91-16,-85 47-42 15,4 3-31-15,22 6-28 16,-15 0-212-16,-19 0-538 0</inkml:trace>
  <inkml:trace contextRef="#ctx0" brushRef="#br0" timeOffset="210">141 347 2208 0,'0'0'338'0,"0"0"-214"0,0 0-59 15,0 0-53-15,0 0 40 16,261 17-52-16,-153-1-144 16,-9-10-675-16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9:53.14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530 89 1437 0,'0'0'232'15,"0"0"-131"-15,0 0 35 16,0 0 31-16,0 0-39 16,0 0-39-16,-131-21-55 15,98 21 34-15,1 25-20 16,-8 15-8-16,1 14 46 15,-7 11-18-15,4 19 8 16,-1 5-19-16,4 8-20 16,5 0 34-16,8-5-46 15,10-6-18-15,7-9 32 16,9-3-31-16,0-14 1 0,0-7-9 16,9-2 0-16,14-19 8 15,10-12-8-15,9-7 0 16,4-13 6-16,3 0-6 15,4-33 0-15,-2-12-32 16,3-10 31-16,-9-13-13 16,-5-5 7-16,-15-12 7 15,-8-7 7-15,-14-2-1 16,-3-3-1-16,-9 2 1 16,-24 13-6-16,-4 8 24 0,8 21-24 15,4 20 0-15,8 16 14 16,14 17-14-16,3 0-75 15,6 38-161-15,20 3-290 16,1 4-306-16</inkml:trace>
  <inkml:trace contextRef="#ctx0" brushRef="#br0" timeOffset="218">720 985 1781 0,'0'0'497'0,"0"0"-417"0,0 0 46 16,0 0 69-16,0 0-195 16,0 0-33-16,0 0-256 15,53-37-72-15,-24 9-844 0</inkml:trace>
  <inkml:trace contextRef="#ctx0" brushRef="#br0" timeOffset="856">1538 16 1735 0,'0'0'253'0,"0"0"-195"16,0 0-12-16,0 0 110 15,187-13-69-15,-131 13-39 16,2 0-22-16,-5 7-26 16,-11 5 7-16,-10 0-7 15,-15-4 2-15,-11 1 26 16,-6-2-21-16,-3-1 5 15,-29-2 25-15,-10-4-36 16,-11 0 31-16,-10 0-4 16,1 0 6-16,-6 0 59 0,-1-2-56 15,4-6 8-15,0-2 41 16,9 4-38 0,7 6 1-16,12 0-14 0,7 0-4 15,12 0 41-15,7 13-56 16,5 7-16-16,6 0 40 15,0 7-25-15,0-1-1 16,17 1-14-16,9 3 1 16,6-1 19-16,4 4-20 15,7-4 0-15,2 0 6 16,1 4-6-16,4 6 0 16,-8-8 0-16,-2 11 0 15,-8 2 4-15,-13 3-4 0,-8 1 0 16,-11-2 7-1,0-2-6-15,-23-5 0 0,-10-4-1 16,-10-5 0-16,-2-4 18 16,-5-5-18-16,1-13 0 15,0-2 7-15,10-6-7 16,3 0 11-16,7 0-8 16,6 0 3-16,6 0-12 15,11 0 1-15,6 0-61 16,0 0-89-16,26 0-325 15,10 0-178-15</inkml:trace>
  <inkml:trace contextRef="#ctx0" brushRef="#br0" timeOffset="1163">2370 658 1980 0,'0'0'496'15,"0"0"-434"-15,0 0 114 16,0 0 18-16,0 0-39 16,0 0-50-16,0 0-64 15,177 118-2-15,-149-76-12 16,0-4-20-16,-6-7 17 15,-2-1-24-15,-5 1-22 0,-4-12-20 16,-2-7-135-16,-1 3-81 16,-5-15-223-16,-3 0-84 15,3 0-1120-15</inkml:trace>
  <inkml:trace contextRef="#ctx0" brushRef="#br0" timeOffset="1360">2750 593 1587 0,'0'0'540'0,"0"0"-391"0,0 0 115 16,0 0 46 0,-118 152-150-16,72-100-50 0,-4 7-71 15,4-6-27-15,7-12-12 16,10 3-111-16,9-12-253 15,11-14-459-15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9:57.12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0 294 2196 0,'0'0'370'16,"0"0"-262"-16,0 0-34 16,167-6 96-16,-104 0-50 15,5 0-51-15,0 6-48 16,5 0-8-16,-4 0-26 16,-7 0-8-16,-6 0-91 15,-10 12-92-15,-18-12-288 16,-8 3 7-16,-17-3-628 0</inkml:trace>
  <inkml:trace contextRef="#ctx0" brushRef="#br0" timeOffset="179">488 0 1048 0,'0'0'997'0,"0"0"-533"15,0 0-296-15,0 0 68 16,0 0 14-16,-20 188-93 15,20-108-73-15,0 5-69 16,0-5-15-16,0-1 0 16,0 18-180-16,-6-17-428 15,-11-15-1156-15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39:56.17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368 185 1520 0,'0'0'265'16,"0"0"-123"-16,0 0 60 16,0 0-1-16,0 0-46 15,0 0-78-15,0 0-23 16,-207 11 59-16,165 37-48 16,-1 17-11-16,10 13 28 0,10 8-46 15,8 6-3 1,10-3-31-16,5-9 4 0,0-13 18 15,20-8-24-15,10-12 0 16,7-16 10 0,5-12-10-16,7-19-18 0,0 0 0 15,7-38 12-15,-2-15-9 16,-3-20 14-16,-12-13-1 16,-10-8 2-16,-12-7 1 15,-14-3 23-15,-3 11 6 16,0 8 1-16,-20 11 26 15,-3 24-56-15,3 29 0 16,11 21-1-16,9 6-124 16,0 74-188-16,9-1-379 15,11-5-1203-15</inkml:trace>
  <inkml:trace contextRef="#ctx0" brushRef="#br0" timeOffset="170">861 866 2087 0,'0'0'374'15,"0"0"-179"-15,0 0-54 16,0 0-141-16,0 0-49 16,0 0-481-16,0 0-77 0</inkml:trace>
  <inkml:trace contextRef="#ctx0" brushRef="#br0" timeOffset="698">1637 91 1864 0,'0'0'494'16,"0"0"-349"-16,0 0 60 15,0 0-23-15,-186-79-23 16,131 75-20-16,2 4-98 16,7 0-2-16,10 24 29 15,10 10-54-15,20 12-8 16,6-2-6-16,0 5 0 0,29 7-12 16,10-14 4-16,10 2-66 15,4-17 27-15,3-8-38 16,-7-12-2-16,-4-7-1 15,-5-5 16-15,-11-22 42 16,-2-6-9-16,-12-2 39 16,-1 0 17-16,-5 8 22 15,-4 7 32-15,1 11 3 16,-3 9-16-16,7 6 11 16,2 36-35-16,8 10 10 15,-3 15 16-15,0 10-29 16,-5 4 5-16,-5-6-14 15,-7-2-10-15,0-8 50 0,-7-4-23 16,-22-15-15 0,-8-8 13-16,-8-5-8 0,-1-12-8 15,1-10-4-15,-2-9-16 16,4-2 23-16,11 0-24 16,6-8-21-16,16-18-24 15,10-1-51-15,20-5-118 16,25 0-349-16,5 6-557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0:00.59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529 115 1024 0,'0'0'573'0,"0"0"-424"16,0 0 7-16,0 0 79 16,0 0-11-16,0 0-88 15,-11-11-55-15,-5 5 30 16,-7 6-43-16,-6 0-10 16,-4 0 2-16,-7 0-29 15,-2 21 14-15,-7 8-9 16,-3 11 0-16,-1 8 43 15,5 17-25-15,5 8-9 16,7 11-4-16,10 2-11 16,9-2 16-16,11-4-21 0,6-9-13 15,0-10 12 1,3-11-24-16,26-10-1 0,7-12 0 16,10-10 1-16,7-18-11 15,2 0-14-15,1-27 3 16,-4-20 22-16,-2-12-15 15,-8-11 14-15,-7-13-7 16,-11-6 8-16,-11 5 6 16,-10-8-6-16,-3 6 0 15,0 9 10-15,-13 19-10 16,0 17-6-16,7 26-60 16,6 18-166-16,0 30-394 15,6 5-483-15</inkml:trace>
  <inkml:trace contextRef="#ctx0" brushRef="#br0" timeOffset="199">833 917 2304 0,'0'0'508'0,"0"0"-383"15,0 0 20-15,0 0-76 16,0 0-69-16,0 0-241 0,0 0-403 16,85-109-959-16</inkml:trace>
  <inkml:trace contextRef="#ctx0" brushRef="#br0" timeOffset="731">1586 0 2051 0,'0'0'338'15,"0"0"-186"-15,0 0 49 16,0 0-43-16,0 0-73 0,0 0-44 15,-167 0-15 1,167 46-26-16,0-3-1 0,0 10-1 16,23 6 2-16,10-1-1 15,2 1 2-15,8 2 0 16,2-9-1-16,2-5-15 16,-1-2 15-16,-4-5-12 15,-5-6 12-15,-8-3 6 16,-13-4-6-16,-13-9 1 15,-3 2 12-15,0 1-6 16,-33-7 2-16,-7-3-9 16,-8 2 0-16,-4-10 28 15,-1-3-27-15,7 0 0 16,4-9 25-16,5-17-20 16,15-13-11-16,13-8 5 0,9-12 0 15,0-6-10-15,35-12 10 16,12 1-3-16,1 2-5 15,4 13 8-15,-5 2 0 16,-12 15-2-16,-5 8 2 16,-10 16 23-16,-8 7-23 15,-1 13-33-15,4 0-67 16,-1 27-386-16,5 0-767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0:01.64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0 353 2169 0,'0'0'318'0,"0"0"-235"16,0 0 169-16,0 0 5 16,0 0-131-16,0 0-49 0,0 0-12 15,207 166-12 1,-165-127-11-16,1 7-30 16,-4-7-11-16,-7 2 20 0,-1-3-21 15,-6-9-15-15,-5 1-45 16,-3-9-75-16,-8-7-157 15,-6-2-504-15,-3-12-653 0</inkml:trace>
  <inkml:trace contextRef="#ctx0" brushRef="#br0" timeOffset="192">456 409 1326 0,'0'0'915'0,"0"0"-721"0,0 0-16 16,0 0 80-16,0 0-55 16,-181 170-108-16,132-113-68 15,2-9-27-15,5-1-11 16,13-8-150-16,9-7-402 16,14-24-1172-16</inkml:trace>
  <inkml:trace contextRef="#ctx0" brushRef="#br0" timeOffset="942">1267 139 1778 0,'0'0'301'0,"0"0"-178"16,0 0 125-16,0 0 29 16,0 0-126-16,0 0-63 0,0 0 14 15,-134-47-27 1,92 79 0-16,-1 18-18 0,4 12-5 15,2 12 11-15,11-1-33 16,13 6 1-16,7 4-22 16,6-12-1-16,0-6-8 15,22-9 0-15,12-12-19 16,1-11 19-16,7-12-46 16,1-17 22-16,4-4-3 15,-9-4-9-15,-2-29 27 16,-2-18-4-16,-8-3 13 15,-7-24 10-15,-5-2-10 16,-11-5 0-16,-3-7 25 0,0 7-23 16,-11 12 3-1,-5 15-5-15,3 16-26 0,7 23-6 16,6 19-224-16,0 27-661 16,0 7-1076-16</inkml:trace>
  <inkml:trace contextRef="#ctx0" brushRef="#br0" timeOffset="1133">1578 822 1075 0,'0'0'1598'0,"0"0"-1392"0,0 0-152 16,0 0 42-16,0 0-96 15,0 0-160-15,0 0-601 16,76-67-1227-16</inkml:trace>
  <inkml:trace contextRef="#ctx0" brushRef="#br0" timeOffset="1475">2029 578 971 0,'0'0'1196'0,"0"0"-1180"16,0 0 11-16,0 0 158 0,113-204-24 16,-79 146-91-16,6-13-46 15,-7 3 99-15,-7 3 17 16,-6 9-61-16,-6 18 17 15,-8 20 1-15,-3 18-2 16,-3 0-10-16,0 27-42 16,0 31 31-16,0 22-4 15,0 6-40-15,-12 12 27 16,1 1-39-16,2-2-16 16,1-10-4-16,5-11 2 15,0-10-91-15,-3 6-94 16,-1-18-433-16,0-17-346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13:13.38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201 0 1743 0,'0'0'381'0,"0"0"-333"16,0 0 59-16,0 0 151 15,-45 159-109-15,33-78-36 16,-2 3-31-16,8 2-1 16,3-1-17-16,3-9-56 15,0-7-8-15,9-14-48 16,20-11-191-16,-2-17-304 15,-4-15-280-15</inkml:trace>
  <inkml:trace contextRef="#ctx0" brushRef="#br0" timeOffset="405">0 504 1724 0,'0'0'290'15,"0"0"-289"-15,0 0 100 16,0 0 71-16,0 0-75 16,0 0-42-16,218-27-38 15,-162 27 16-15,1 21 10 16,-6 6-10-16,-5 5 40 16,-10 7-8-16,-7 1 1 15,-6 5 3-15,-6-7-36 0,-10-3-23 16,-1-8-10-1,-6-7-30-15,0-10 29 0,0-9-65 16,0-1 14-16,-6 0 40 16,-4-13-42-16,0-14 9 15,3-8 19-15,7-3 26 16,0-4-12-16,0 1 12 16,0 2 0-16,20 0 12 15,2 11-12-15,1 4 13 16,4 7-13-16,2 6 1 15,8 6 0-15,5 5-1 16,30 0-143-16,-10 5-213 16,-3 6-586-16</inkml:trace>
  <inkml:trace contextRef="#ctx0" brushRef="#br0" timeOffset="679">1204 538 2027 0,'0'0'480'16,"0"0"-318"-16,0 0 95 16,0 0-6-16,0 0-143 15,-207 22-48-15,168 18 12 16,10 11-38-16,9 8 46 15,17 0-58-15,3 0-21 16,17-6 44-16,28-12-45 0,18-6-3 16,8-14-51-16,41-21-82 15,-17 0-212-15,-16-6-694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0:04.02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1657 0,'0'0'334'16,"0"0"-201"-16,0 0-77 16,0 0 165-16,0 0-43 15,0 0-50-15,155 60-33 16,-92-57-95-16,-6 3-4 15,16-6-166-15,-21 4-359 16,-16 3-441-16</inkml:trace>
  <inkml:trace contextRef="#ctx0" brushRef="#br0" timeOffset="208">20 404 2068 0,'0'0'529'15,"0"0"-467"-15,0 0 25 16,0 0 44-16,0 0-22 16,181 7-109-16,-87-7-51 15,-15-9-308-15,-14 2-839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0:07.00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353 207 484 0,'0'0'859'0,"0"0"-625"16,0 0-94-16,0 0 27 15,0 0 23-15,0 0-37 16,-3-156-43-16,-17 142-15 15,-8-1 9-15,3 3-52 0,-1 12 33 16,-8 0 16 0,-1 6-44-16,-4 29-9 0,-1 22-5 15,4 4-10-15,7 16 36 16,9 2-47-16,10-3-4 16,10 4 3-16,0-13-14 15,7-2-1-15,22-19-6 16,5-14 0-16,5-11-1 15,-1-15 1-15,-1-6-7 16,2-18-2-16,-6-29 9 16,-7-12 7-16,-9-6-7 15,-11-9 0-15,-6-5 6 16,0 8 10-16,-3 6-16 16,-17 6 0-16,7 20 6 15,4 20-10-15,9 16 4 0,0 16-229 16,19 21-330-16,10 6-417 15</inkml:trace>
  <inkml:trace contextRef="#ctx0" brushRef="#br0" timeOffset="191">647 691 1086 0,'0'0'1108'0,"0"0"-869"16,0 0-79-16,0 0 47 16,0 0-207-16,0 0-100 0,0 0-360 15,40-44-21-15,-11 16-1208 16</inkml:trace>
  <inkml:trace contextRef="#ctx0" brushRef="#br0" timeOffset="893">1206 43 1633 0,'0'0'359'0,"0"0"-245"0,0 0 23 15,0 0 50-15,184-15-92 16,-128 12-43-16,-4 0-45 15,1 3 1-15,-14-6 29 16,-10 6-37-16,-12 0-6 16,-11 0 6-16,-6 0 1 15,0 0 10-15,-17 0-4 16,-18 0 4-16,-4 0 41 16,-11 6-40-16,-5-3 15 15,2 0 14-15,-2 6 21 16,8-9-10-16,9 6-12 15,5 2-5-15,7 1 22 16,9 6-47-16,1 0 9 16,6 5 2-16,3 3-10 15,7 5 22-15,0-2-23 0,0 7 8 16,0-7 5 0,0 6-22-16,0-5 7 0,4 0-8 15,2-1 0-15,1-8 23 16,-4 7-22-16,1-9-1 15,-1 2 3-15,0-4-3 16,0-8 0-16,-3-3 0 16,6 1 0-16,2-4 14 15,4 0-8-15,5 0-6 16,6 0 7-16,7 0 1 16,2 0-14-16,4 0 6 15,7 0 0-15,-4 13-2 16,4 6 2-16,-4 4 0 0,-7 6-4 15,-6 7 13 1,-3 1-14-16,-13-3 5 16,-10 4 0-16,0-9 27 0,-3 4-21 15,-27-7-6-15,-5-2 47 16,-7-9-34-16,-1-4 12 16,7-11-8-16,-1 0-11 15,8 0 10-15,3 0-16 16,10-23-70-16,13-1-56 15,3-13-230-15,15 4-391 16,12-5-1235-16</inkml:trace>
  <inkml:trace contextRef="#ctx0" brushRef="#br0" timeOffset="1404">2025 96 1667 0,'0'0'510'0,"0"0"-306"16,0 0-5-16,0 0 35 15,0 0-77-15,167-86-69 16,-114 78-29-16,-2 8-28 16,3 0 2-16,-9 8 20 15,-8 13-44-15,-15 8 13 16,-9 7 22-16,-13 1-12 15,0 3 4-15,-10 1-18 0,-18-3 0 16,-12-3 26-16,1-8-44 16,5-4 19-16,8-11-17 15,10-3 4-15,10-9 9 16,3 6-14-16,3-6-1 16,0 0 0-16,6 0-4 15,19 6-5-15,12 2 7 16,5 4 2-16,1 4 6 15,3 7-6-15,4 3 0 16,-8 0-1-16,-4 7 8 16,-7-1-7-16,-15-2 0 15,-13 1 0-15,-3 0 47 16,-10-4-31-16,-30 1 1 16,-11-1 29-16,-9-2-29 0,-5-5 8 15,3-8-10-15,6-7-14 16,7-2 27-1,9-3-28-15,15 0-55 0,5-3-29 16,14-8-193-16,3-11-851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0:09.72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0 423 1128 0,'0'0'398'16,"0"0"-233"-16,0 0-37 15,0 0 10-15,0 0-12 16,0 0-24-16,72-10 10 16,-50 10-16-16,9-3 15 15,4 3-47-15,1-3 38 16,7 0 1-16,2 0-50 16,5-3 4-16,2 3-21 15,1 3-8-15,5 0 14 16,4-2-42-16,0 2 12 15,1-4-6-15,-4-3-4 16,-3 3 30-16,-7-2-32 16,-13-1 0-16,-13 3-2 0,-6 0 3 15,-14 4-1 1,0 0 0-16,-3 0-10 0,0 0-20 16,-10 7-259-16,-14 10-210 15,1-3-145-15</inkml:trace>
  <inkml:trace contextRef="#ctx0" brushRef="#br0" timeOffset="563">321 47 1277 0,'0'0'309'0,"0"0"-188"16,0 0-42-16,0 0 73 15,0 0 19-15,0 0-97 16,0 0-10-16,9-47 61 16,-9 47-18-16,0 0-34 15,0 0-34-15,0 0-26 0,-6 12 59 16,-11 12-34-16,-6 2 4 16,-6 4-8-16,-7 5-7 15,-1-3 20-15,2 4-32 16,-1-7 10-16,10-3 26 15,3-4-50-15,10-7 17 16,-1 0-9-16,8-9 2 16,3 5 5-16,0-5-15 15,3 0 18-15,0 2 24 16,0 1-43-16,9 5 18 16,11 3 3-16,3-1-3 15,4-1 18-15,-1 0-30 16,-3-4 5-16,2 4 4 0,-5 0-14 15,0 0-1 1,-3 5 0-16,-1 19-58 0,-7-7-134 16,2-6-839-16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0:25.25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2270 0,'0'0'524'0,"0"0"-470"0,0 0-54 16,0 0-125-16,0 0-506 15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0:25.39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2286 0,'0'0'571'0,"0"0"-474"15,0 0-97-15,0 0-79 16,0 0-586-16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0:24.76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227 264 1437 0,'0'0'321'16,"0"0"-256"-16,0 0-54 16,0 0 76-16,0 0 100 15,0 0 5-15,95-188-67 0,-63 163-61 16,0 2 23 0,5 10-41-16,-1 2 16 0,1 11 26 15,3 0-39-15,-4 7-18 16,1 26 1-16,-5 11-25 15,-10 10 44-15,-10 15-51 16,-12 9 6-16,0 12 33 16,-41-1-33-16,-13 3 10 15,-18-11-5-15,-10-6 17 16,0-15 35-16,-6-18-53 16,12-16 14-16,6-13 47 15,18-13-43-15,16 0-4 16,18-9-10-16,11-21-13 15,7-2 5-15,10-1-6 16,31-2-13-16,13 11 11 0,8 7-2 16,8 14 4-16,-1 3 0 15,-3 3 0-15,-9 24 7 16,-6 8-7-16,-7 2 0 16,-7-6 10-16,-8-1-10 15,-3-7 12-15,-5-6-12 16,1-10-54-16,7-7-95 15,-3-10-394-15,-4-16-241 0</inkml:trace>
  <inkml:trace contextRef="#ctx0" brushRef="#br0" timeOffset="321">1051 427 1542 0,'0'0'262'0,"0"0"-143"16,0 0 105-16,0 0 28 15,0 0-16-15,0 0-80 16,142-216-18-16,-120 167-36 16,-9 6 11-16,-1 16 36 15,-9 11-73-15,1 10-33 16,-4 6 40-16,0 10-65 15,0 36-6-15,0 19 3 0,0 24-14 16,0 6 49-16,0 5-50 16,0-6 0-16,0-12-25 15,0-15 4-15,7-9-54 16,8-16-100-16,0-16-305 16,-2-15-372-16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0:25.91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628 623 1756 0,'0'0'474'0,"0"0"-409"16,0 0 73-16,0 0 103 0,6 210 2 16,-2-128-130-1,-1 7-55-15,2-1 23 0,2-2-45 16,-4-14-14-16,1-6-22 16,-4-17 1-16,0-10-4 15,0-8 3-15,0-12-60 16,0-6 36-16,0-7-49 15,0-6-101-15,-7 0-90 16,-12-19-241-16,1-15 132 16,4-2-1304-16</inkml:trace>
  <inkml:trace contextRef="#ctx0" brushRef="#br0" timeOffset="289">0 662 576 0,'0'0'1528'16,"0"0"-1241"-16,0 0-243 15,0 0 45-15,0 0 85 16,0 0-24-16,186-26-40 15,-101 17-57-15,4-4-29 16,8 1 10-16,1 7-34 16,-3 1-1-16,-8 4 1 15,-4 0-12-15,12 0-105 0,-22 0-229 16,-22 0-471-16</inkml:trace>
  <inkml:trace contextRef="#ctx0" brushRef="#br0" timeOffset="593">1312 886 2013 0,'0'0'383'0,"0"0"-328"15,0 0 12-15,0 0 214 0,4 176-107 16,4-116-70 0,-1 2-48-16,0 0-20 0,1-2 42 15,-4-6-54-15,2-3-23 16,-2-13 28-16,-1-4-29 16,-3-10 0-16,4-10-61 15,-4-6-50-15,0-8-40 16,0-3-173-16,0-26-309 15,0-8-589-15</inkml:trace>
  <inkml:trace contextRef="#ctx0" brushRef="#br0" timeOffset="743">1341 715 1955 0,'0'0'493'0,"0"0"-401"15,0 0-92-15,0 0-50 16,0 0-179-16,0 0-524 0</inkml:trace>
  <inkml:trace contextRef="#ctx0" brushRef="#br0" timeOffset="1635">1776 1052 1702 0,'0'0'309'0,"0"0"-168"0,0 0 38 15,15 171-23-15,-11-120-73 16,-1-3-38-16,-3-5-32 16,0-7 8-16,0-9 3 15,0-16-24-15,0-3-2 16,0-8 2-16,0 0-1 15,0-22-11-15,0-19-18 16,10-5 9-16,9-7 3 16,3 2-29-16,6 1 27 15,6 8 11-15,2 5 9 0,4 15-1 16,-4 5 2-16,1 13-1 16,0 4 36-16,-8 0-11 15,0 30 14-15,-7 7 22 16,-4 2-11-16,-8-1 34 15,2 6-68-15,-5-9 1 16,5-2 4-16,-5-3-21 16,-1-11 0-16,1-9-1 15,5-6-24-15,3-4 11 16,2 0-14-16,9-25-6 16,7-22 26-16,8-9-35 15,6-16-11-15,7-10-1 16,9-7 25-16,-2-2 29 15,2-4-15-15,-6 3 16 16,-10 13 7-16,-13 6-7 0,-12 13 73 16,-15 16 21-1,-7 6 3-15,0 10 60 0,0 5-75 16,-3 7 1-16,-16 6 17 16,-3 6-44-16,-7 4 3 15,-5 0-26-15,-8 37-25 16,2 15 26-16,-4 13-34 15,11 12 0-15,11 7 14 16,7 2-13-16,8-1-2 16,7 0-4-16,0-9 5 15,0-7 9-15,0-10-9 16,14-10 0-16,1-10-4 16,0-9 4-16,-1-6-14 0,1-13-4 15,0-8-20 1,6-3 37-16,9 0-31 0,2-22-2 15,9-10 34-15,-1-5-21 16,3 11 12-16,1 10-3 16,6 16 12-16,10 0 15 15,-3 20 25-15,2 21-12 16,-15 17 1-16,-5 5 8 16,-12-5-9-16,-5-6-27 15,-5-9-1-15,-5-19 23 16,-5-5-23-16,-4-17-2 15,-3-2 2-15,4 0 8 16,-4-14-8-16,0-28-50 16,0-56-92-16,0 5-214 0,-4 2-673 15</inkml:trace>
  <inkml:trace contextRef="#ctx0" brushRef="#br0" timeOffset="1847">1571 335 2875 0,'0'0'333'0,"0"0"-333"0,0 0-63 16,224-151 51-16,-108 62-98 15,-11-6-768-15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1:49.89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2155 0,'0'0'463'16,"0"0"-434"-16,0 0 77 16,0 0 82-16,0 0-73 15,0 0-34-15,180 0-49 16,-99 0-25-16,2 0-7 15,23 0-61-15,-20 0-267 16,-23 0-443-16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1:50.09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2371 0,'0'0'577'0,"0"0"-432"16,0 0-66-16,0 0 25 15,0 0 8-15,0 0-48 16,0 0-37-16,274 16-27 16,-126-13-111-16,-22-3-261 15,-18 0-1410-15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1:47.87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5069 328 1633 0,'0'0'762'15,"0"0"-619"-15,0 0-72 16,0 0 180-16,0 0-88 15,0 0-41-15,0 0 1 16,0 264-57-16,0-112-9 16,0 39-11-16,0-11-16 15,0-19 33-15,0-26-63 16,0-39 0-16,0-2 12 0,0-3-11 16,0-21-2-16,0-22-51 15,0-14-56-15,13-28-80 16,13-6-425-16,-4 0-227 0</inkml:trace>
  <inkml:trace contextRef="#ctx0" brushRef="#br0" timeOffset="281">5965 465 2232 0,'0'0'359'16,"0"0"-270"-16,0 0 141 0,0 0 8 15,-44 200-96-15,41-112-75 16,-1 8-34-16,4 6 48 16,0-1-54-16,0-2-15 15,0-4 11-15,0-9-23 16,0-7-20-16,0-14-71 15,0-15-77-15,0-27-140 16,17-14-334-16,-1-9-52 0</inkml:trace>
  <inkml:trace contextRef="#ctx0" brushRef="#br0" timeOffset="826">5826 429 1324 0,'0'0'778'16,"0"0"-577"-16,0 0-44 16,0 0 61-16,0 0 20 15,0 0-106-15,0 0-53 16,171-82 16-16,-112 82-70 16,-1 0 10-16,-7 10 1 15,-4 16-16-15,-10 10 3 16,-11 7-13-16,-8 6-4 15,-11 4 23-15,-7-1-29 16,0 2-6-16,-10-6 6 0,-15-5-6 16,-9-7 4-1,5-9-13-15,4-5 11 0,3-9-10 16,6-6 8-16,13-7 5 16,0 0-8-16,3 0-12 15,0 0 21-15,0 0-36 16,22 0 31-16,10 0-7 15,5 0 6-15,10 0 0 16,4 10-6-16,8 19 12 16,2 8 23-16,5 4-11 15,-7 6 1-15,-8 2 20 16,-16 4-23-16,-13-1 5 16,-13 3 0-16,-9 2 0 15,-19 2 42-15,-25-3-51 16,-15-7-4-16,2-2 35 0,-9-16-26 15,3-11 22-15,2-10-23 16,-1-10-10-16,4 0 27 16,7 0-27-16,2-23-36 15,21-8 0-15,21-17-136 16,7 2-403-16,0 0-564 0</inkml:trace>
  <inkml:trace contextRef="#ctx0" brushRef="#br0" timeOffset="1132">6697 91 2078 0,'0'0'380'15,"0"0"-286"-15,0 0 80 16,0 0 137-16,0 0-130 16,227 154-80-16,-151-75-27 15,5 16 4-15,2 6 17 16,-7 11-32-16,-13 3-15 16,-19 10-9-16,-25 4-33 15,-19 4-12-15,-12 7-6 0,-39-7-69 16,-37 34-27-1,12-38-181-15,7-27-686 0</inkml:trace>
  <inkml:trace contextRef="#ctx0" brushRef="#br0" timeOffset="-2028">1164 580 1483 0,'0'0'329'15,"0"0"-222"-15,0 0 15 16,0 0 114-16,0 0-67 0,-29 190-30 16,29-97-3-16,0 9-26 15,0 6 25-15,3 3-69 16,7-7-11-16,-3-4 41 15,2-9-51-15,-6-9-20 16,-3-10 1-16,0-9-20 16,0-13 31-16,0-9-37 15,0-8-6-15,0-9-13 16,0-8-50-16,0-6-92 16,7-10-202-16,8 0-269 15,-5 0 20-15</inkml:trace>
  <inkml:trace contextRef="#ctx0" brushRef="#br0" timeOffset="-1608">759 958 1652 0,'0'0'366'15,"0"0"-116"-15,0 0-26 16,0 0-47-16,0 0-21 16,-40-177-96-16,65 138-5 15,16-5-16-15,9 6-15 16,11-2 24-16,9 3-33 16,8 8 6-16,4 5 18 0,3 9-38 15,-6 8-1-15,-6 7 0 16,-10 0 1-16,-16 20 11 15,-15 23-11-15,-17 9-1 16,-11 11 43-16,-4 12-32 16,-19 7 13-16,-23 0-17 15,-5-4-1-15,-6-12 33 16,6-11-39-16,3-15 1 16,8-12 21-16,4-14-16 15,5-4-3-15,10-6-3 16,9-4-39-16,8 0-25 15,37-16-255-15,17-14-376 16,9-3-290-16</inkml:trace>
  <inkml:trace contextRef="#ctx0" brushRef="#br0" timeOffset="-1283">2559 498 2218 0,'0'0'471'0,"0"0"-416"16,0 0 55-16,0 0 62 16,-244 62-13-16,182-9-60 15,4 20-59-15,4 18-21 0,10 18 43 16,7 15-46-16,18 9 2 15,9 10-1-15,10-9-16 16,0-9 23-16,10-16-24 16,21-20 0-16,4-22-1 15,9-14-72-15,7-14-32 16,8-12-90-16,36-27-181 16,-16 0-247-16,-13 0-404 0</inkml:trace>
  <inkml:trace contextRef="#ctx0" brushRef="#br0" timeOffset="-846">3114 1820 1976 0,'0'0'390'0,"0"0"-231"0,0 0-86 16,0 0 120-16,0 0-57 15,0 0-64-15,0 0 7 16,88-94-73-16,-48 32-5 16,2-13 35-16,6-14-35 15,-4-11 4-15,0-7-5 16,-7-6 0-16,-8-1 10 16,-7 6-10-16,-4 13 0 15,-8 16 26-15,2 20 4 0,-8 20 27 16,2 15-17-1,-2 14-19-15,4 10 37 0,2 0-50 16,6 3-8-16,6 31 43 16,0 14-13-16,6 20 9 15,-2 6-12-15,-1 8-7 16,0 4 32-16,1-4-52 16,-4-7 0-16,3-5-1 15,-3-9-13-15,4-2-14 16,-1-6-71-16,5-8-57 15,3-8-60-15,7-11-157 16,-8-9-199-16,-10-15-34 0</inkml:trace>
  <inkml:trace contextRef="#ctx0" brushRef="#br0" timeOffset="-620">3486 1296 1896 0,'0'0'540'16,"0"0"-430"-16,0 0 29 16,0 0 119-16,0 0-101 15,0 0-93-15,0 0 10 16,40 0-38-16,8 0 3 16,9 0-26-16,6-13-13 15,-1-6 0-15,3-6-30 16,16-10-195-16,-15 9-309 0,-12-1-275 15</inkml:trace>
  <inkml:trace contextRef="#ctx0" brushRef="#br0" timeOffset="-369">4262 0 1964 0,'0'0'498'0,"0"0"-438"15,0 0 81-15,0 0 95 0,0 0-60 16,0 0-80-16,0 0-51 16,0 95 13-16,0-33-58 15,0 10-28-15,0 30-124 16,-3-20-327-16,3-17-376 0</inkml:trace>
  <inkml:trace contextRef="#ctx0" brushRef="#br0" timeOffset="4927">230 3134 418 0,'0'0'865'0,"0"0"-661"16,0 0 18-16,0 183-24 0,0-94-11 15,0 2 12-15,0 8-92 16,0-4-28-16,0-9 7 16,0-11-38-16,-3-10-4 15,3-8-12-15,-4-16-21 16,-1-7 13-16,2-8-23 15,3-9-2-15,0-10-4 16,0-5-79-16,0-2-88 16,0-23-164-16,0-17-335 15,0-2-748-15</inkml:trace>
  <inkml:trace contextRef="#ctx0" brushRef="#br0" timeOffset="5270">0 3175 1175 0,'0'0'372'16,"0"0"-215"-16,0 0-21 15,0 0 4-15,0 0 69 16,0 0-54-16,15-186-55 16,14 162 20-16,8 8-53 15,5 4-21-15,18 8 42 16,9 4-46-16,7 0 19 15,5 13-25-15,-8 16-24 0,-9 8 25 16,-11 6-37 0,-25 7 0-16,-17 1 35 0,-11 4-28 15,-11 7 5 1,-36 1 6-16,-15 0-16 0,-8-11 45 16,1-6-47-16,8-16 0 15,17-11 23-15,10-7-23 16,21-12-12-16,13 0-106 15,3-8-172-15,29-18-307 16,5-6-1268-16</inkml:trace>
  <inkml:trace contextRef="#ctx0" brushRef="#br0" timeOffset="5580">1331 2809 1868 0,'0'0'484'0,"0"0"-408"16,0 0-26-16,0 0 121 15,-189 130 16-15,145-41-35 16,6 17-96-16,13 19-18 15,3 5 36-15,12 5-43 16,7-8 4-16,3-12-35 16,0-16 6-16,22-24-15 0,10-16 3 15,15-17-102-15,29-18-125 16,-7-11-285-16,-6-13-162 0</inkml:trace>
  <inkml:trace contextRef="#ctx0" brushRef="#br0" timeOffset="6196">1984 2864 1659 0,'0'0'321'0,"0"0"-195"15,0 0-64-15,0 0 122 16,0 0 68-16,0 0-133 16,0 0-69-16,-34 27 2 15,34-4 21-15,0 12 30 16,0 8-65-16,0 12-13 16,5 15 53-16,2 9-51 15,0 6 13-15,-4 6-20 16,-3-1-19-16,0-2 40 15,0-6-41-15,0-13 0 16,0-16 10-16,0-21-10 0,0-15-25 16,0-17-95-16,0 0-128 15,19-49-100-15,6-7-298 16,-3-2-1152-16</inkml:trace>
  <inkml:trace contextRef="#ctx0" brushRef="#br0" timeOffset="6786">1933 2864 1001 0,'0'0'871'16,"0"0"-713"-16,0 0-81 16,0 0 116-16,0 0 3 15,0 0-89-15,0 0-46 16,-12-64-61-16,41 52 26 15,8 6-7-15,4 3-18 16,3 3 41-16,3 0-36 16,4 0 3-16,-4 13 24 15,-3 14-32-15,-8 5 12 16,-2 10 11-16,-18 4-15 16,-7 7 52-16,-9 2-52 15,0 5 10-15,-25-1 47 16,-9-3-57-16,-5-5 15 15,-2-7-17-15,4-8-6 0,5-13 33 16,10-7-34-16,7-6 0 16,8-6 18-16,4-4-18 15,3 0 0-15,0 0-14 16,0 0 11-16,22 0-24 16,6-10 26-16,10 3-5 15,0 7-1-15,3 0 7 16,3 0-1-16,-3 26-5 15,-3 10 6-15,-4 10-2 16,-8 3 2-16,-13 4 0 16,-13-3 11-16,0 2 5 15,-3-3 18-15,-29-3 8 16,-12 0-3-16,-7-11 45 0,-5-1-57 16,2-8 15-16,-3-8-5 15,4-9-20-15,2-9 2 16,7 0-19-16,9 0 1 15,10-19-2-15,13-9-70 16,12-16-135-16,18-5-419 16,19 8-608-16</inkml:trace>
  <inkml:trace contextRef="#ctx0" brushRef="#br0" timeOffset="7114">3142 2893 2356 0,'0'0'359'16,"0"0"-254"-16,0 0-87 15,0 0 227-15,0 0-100 16,0 0-88-16,0 0 12 15,-54 212-47-15,51-116 26 16,0 16-12-16,-1 7-6 16,-1 2 20-16,5-11-50 15,-3 0 0-15,-1-18 22 16,4-17-22-16,0-12-10 0,0-17-49 16,0-14-79-16,0-4-113 15,7-17-573-15,5-3-597 0</inkml:trace>
  <inkml:trace contextRef="#ctx0" brushRef="#br0" timeOffset="7544">3697 3974 2056 0,'0'0'388'0,"0"0"-331"0,0 0-19 16,0 0 200-16,0 0-101 15,0 0-104-15,0 0-3 16,47-195-30-16,-14 123 1 16,4-10 7-16,0-10-8 15,-1-9 0-15,-3 0-1 16,-7-1 1-16,-4 13 15 15,-5 13 13-15,-6 21 15 16,0 19 44-16,-3 17-39 16,2 19 11-16,5 0-31 15,2 25 7-15,5 33 56 16,0 24-58-16,-3 17 0 16,0 10 36-16,3 1-29 0,-4-7 1 15,4-8-41-15,4-16 1 16,2-10-3-16,1-14 2 15,0-6-67-15,-4-12-46 16,-3-5-38-16,-7-12-199 16,-8-3-283-16,-7-14-93 0</inkml:trace>
  <inkml:trace contextRef="#ctx0" brushRef="#br0" timeOffset="7746">3851 3649 2286 0,'0'0'361'0,"0"0"-288"0,0 0 114 15,0 0 10-15,0 0-84 16,0 0-67-16,0 0-35 16,222-116-11-16,-156 89-86 15,22-14-204-15,-12 3-329 16,-19 7-798-16</inkml:trace>
  <inkml:trace contextRef="#ctx0" brushRef="#br0" timeOffset="7984">4448 2539 2359 0,'0'0'369'0,"0"0"-266"16,0 0 1-16,0 0 113 16,0 0-83-16,0 0-109 15,0 0 0-15,0 39-25 16,0 1-9-16,0 11 9 16,0 17-168-16,-10 30-154 15,-5-14-250-15,-1-11-84 0</inkml:trace>
  <inkml:trace contextRef="#ctx0" brushRef="#br0" timeOffset="8311">4849 2704 2483 0,'0'0'480'0,"0"0"-480"15,0 0 0-15,0 0 91 16,0 0 89-16,0 0-105 16,66 210-29-16,-29-122-2 0,2 15 4 15,-2 3 22 1,-1 10-40-16,-9 5-13 0,-10 8-2 15,-9-2-14-15,-8-2-2 16,0-4-19-16,-30-9-36 16,-9-14 1-16,-14 10-120 15,18-30-366-15,3-21-323 0</inkml:trace>
  <inkml:trace contextRef="#ctx0" brushRef="#br0" timeOffset="9388">5911 3068 1620 0,'0'0'275'15,"0"0"-219"-15,0 0 74 16,-22 196 65-16,22-105 2 16,0 12-28-16,0 2-87 15,0-5-7-15,0 3-26 16,0-14-25-16,0-7 27 16,-5-13-51-16,2-13 0 15,-1-14-8-15,4-18 8 16,0-11-113-16,0-13-187 15,15-18-197-15,-4-13-380 0</inkml:trace>
  <inkml:trace contextRef="#ctx0" brushRef="#br0" timeOffset="9730">5688 3166 1672 0,'0'0'335'0,"0"0"-238"16,0 0 21-16,0 0 116 16,0 0-48-16,0 0-65 15,7-174-51-15,30 142-11 0,7 2 28 16,6 7-58 0,8 7 17-16,8 8-9 0,3 8-14 15,1 0 17-15,-4 3-38 16,-16 28 17-16,-12 8-4 15,-20 10-1-15,-18 7-13 16,0 12 4-16,-37 2-4 16,-14 0 22-16,-11-6-23 15,-1-8 0-15,6-13 4 16,9-13-4-16,11-11-22 16,15-8-52-16,22-11-141 15,0 0-295-15,15-14-461 0</inkml:trace>
  <inkml:trace contextRef="#ctx0" brushRef="#br0" timeOffset="9993">6807 2814 2000 0,'0'0'350'0,"0"0"-243"16,0 0-22-16,0 0 198 16,-197 257-95-16,146-141-47 15,12 7-45-15,5 2-35 16,21-7-19-16,7-10-32 16,6-9-10-16,9-17 0 0,30-13-83 15,39-6-176 1,-9-18-288-16,-5-18-114 0</inkml:trace>
  <inkml:trace contextRef="#ctx0" brushRef="#br0" timeOffset="10376">6917 4029 1857 0,'0'0'376'0,"0"0"-274"16,0 0-22-16,0 0 12 16,0 0-32-16,58-236-47 0,-29 147-13 15,4-12 31 1,-4-10-15-16,-7-14 31 0,0-7 9 16,-3 4-14-16,1 10 7 15,2 15 5-15,8 28 13 16,-4 29 45-16,6 20-67 15,2 26-13-15,1 0 44 16,6 46-14-16,-6 20 0 16,-1 20-15-16,-5 10-11 15,-7 5 37-15,-3 0-71 16,-1-3 13-16,-1-6 16 0,5-8-31 16,-3-7 0-1,3-12-57-15,0-5-55 0,6-1-132 16,-2-14-335-16,-8-15-149 0</inkml:trace>
  <inkml:trace contextRef="#ctx0" brushRef="#br0" timeOffset="10587">7198 3593 2230 0,'0'0'490'15,"0"0"-445"-15,0 0 144 0,0 0 49 16,0 0-119 0,0 0-55-16,0 0-55 0,203-19-9 15,-140-2-67-15,25-11-164 16,-19 3-309-16,-12 2-104 0</inkml:trace>
  <inkml:trace contextRef="#ctx0" brushRef="#br0" timeOffset="10812">7861 2254 1984 0,'0'0'389'15,"0"0"-251"-15,0 0 36 0,0 0 80 16,0 0-79-16,0 0-93 15,0 0-29-15,171 46-53 16,-159 6-15-16,-12 18-29 16,0 14-120-16,-48 60-161 15,1-15-280-15,-9-17-146 0</inkml:trace>
  <inkml:trace contextRef="#ctx0" brushRef="#br0" timeOffset="11989">8451 2587 2284 0,'0'0'476'16,"0"0"-446"-16,0 0 7 15,0 0 152-15,0 0-41 16,0 0-18-16,54 185-91 16,-16-99-8-16,-1 10 23 0,-5 11-24 15,-7 7 12-15,-13 8-29 16,-12 4-12-16,0-5 14 16,-30 3-15-16,-9-6-51 15,-30 30-75-15,9-31-441 16,-6-21-779-16</inkml:trace>
  <inkml:trace contextRef="#ctx0" brushRef="#br0" timeOffset="13244">499 4867 1287 0,'0'0'513'15,"0"0"-418"-15,0 0 10 16,0 0 109-16,0 0 16 15,0 0-25-15,0 0-101 16,139-77-13-16,-77 64 41 16,4 3-75-16,3 7-5 15,8 3-13-15,-1 0-24 0,12 0 30 16,6 0-36-16,13 0 6 16,13 0 9-16,15 0-12 15,11 0-12-15,6 0 0 16,5 0 0-16,7-13 12 15,0-1-12-15,0-1 0 16,4 1-8-16,-7 1 17 16,-1 3-18-16,-8 4 9 15,-10 3 0-15,-6-1 0 16,-16 4 0-16,-3 0 0 0,-8 0 5 16,-2 0 2-1,-2 0-4-15,5 0-3 0,3-3 0 16,4-4 17-16,6-5-17 15,4-2 0-15,2 1 40 16,-6 0-34-16,-6 3 9 16,0 0-14-16,-8 1-1 15,0 1 48-15,4 3-48 16,-3-2 0-16,0 5 22 16,-2-3-22-16,-1-2 7 15,1 1-7-15,-1 3 0 16,-3-4 12-16,0 4-12 15,-6-1 0-15,-7 2 6 16,-3-2-4-16,-2 1 7 16,2-4-9-16,3 0 0 0,1 2 7 15,-1-5-7-15,0 3 0 16,-4-4-8-16,1 2 8 16,-7-1 8-16,-2 4-2 15,-6 1 3-15,-7 3 5 16,-9 2-7-16,3 0-13 15,-6 0 6-15,-7 0 0 16,1 0 11-16,-8 0-10 16,-8 0-1-16,-6 0 6 15,-8 0 2-15,-3 0-16 16,1 0 8-16,-10 0 0 16,1 0-9-16,0 0 9 15,1 0-58-15,-4 0-31 16,-1 0-191-16,-3 0-552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13:11.49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0 166 1824 0,'0'0'335'0,"0"0"-242"15,0 0-54-15,0 0 51 16,0 0-29-16,0 0-37 0,232-86-8 16,-153 74-14-1,-3 1-2-15,-14 1 0 0,-16 1 1 16,-21 8 12-16,-15 1-12 15,-10 0 130-15,0 20 34 16,-23 26-75-16,-9 19-5 16,-8 17-1-16,1 17-17 15,2 1 13-15,9 0-64 16,8-6-2-16,11-9 4 16,4-12-18-16,5-12-63 15,0-20-157-15,0-15-290 16,8-17-297-16</inkml:trace>
  <inkml:trace contextRef="#ctx0" brushRef="#br0" timeOffset="159">16 625 2160 0,'0'0'335'15,"0"0"-257"-15,0 0-24 16,193-6-30-16,-88 1-24 15,62-7-146-15,-20-1-373 16,-19 5-1370-16</inkml:trace>
  <inkml:trace contextRef="#ctx0" brushRef="#br0" timeOffset="518">1231 719 2125 0,'0'0'344'0,"0"0"-307"0,0 0 24 16,0 0 48-16,219-17-42 15,-131-9-58-15,5-8 30 16,-5-10-39-16,-9-2-2 16,-14-10-5-16,-10-6-1 15,-19-12 8-15,-10-2 0 16,-15 0 1-16,-11 1 40 15,0 14-17-15,-14 15 55 16,-15 21 62-16,-4 22-15 0,-7 3-36 16,2 53-60-16,2 23-17 15,2 22 53-15,15 11-66 16,15 6 1-16,4 0 2 16,4-6-3-16,26-12-16 15,9-14-71-15,7-25-139 16,28-25-124-16,-8-21-330 15,-4-12-482-15</inkml:trace>
  <inkml:trace contextRef="#ctx0" brushRef="#br0" timeOffset="1140">2390 642 1735 0,'0'0'675'0,"0"0"-475"0,0 0 122 16,0 0-62-16,0 0-112 15,-173-46-49-15,139 46-81 16,9 21-10-16,8 5-8 16,14 9 1-16,3 2-10 15,0-3-20-15,29-1-107 16,7-9-15-16,7-10-136 16,2-11-9-16,1-3 63 15,-7-5 66-15,-5-22 120 16,-15 3 19-16,-2 4 28 15,-14 5 90-15,0 11 59 16,-3 4 19-16,0 0-62 16,3 7-77-16,0 17 19 0,11 1-48 15,3-1-16 1,8-6 15-16,4-9-8 0,5-9-64 16,-2 0 25-16,-2-15 26 15,-1-17 9-15,-3-3 13 16,1-1 0-16,-7 3 16 15,-5 10 0-15,-1 12 24 16,-8 11-13-16,1 0-9 16,-4 28 55-16,-3 11-73 15,0 8 12-15,0 1-16 16,0-5 4-16,0-7-20 16,0-16-22-16,0-8-48 15,0-12 82-15,0 0-4 0,3-20 12 16,3-17 6-1,8-6 2-15,6-4-1 0,6-1-7 16,3 4 1-16,1 14 35 16,-4 13-7-16,0 15-3 15,-4 2 70-15,-5 19 23 16,0 23-10-16,-4 9-44 16,0 2-52-16,0 0 41 15,-1-6-54-15,2-9-133 16,-5-20-132-16,-1-10-401 15,-8-8-1241-15</inkml:trace>
  <inkml:trace contextRef="#ctx0" brushRef="#br0" timeOffset="1363">2158 389 1303 0,'0'0'869'0,"0"0"-844"16,0 0-23-16,0 0 109 15,0 0-2-15,179-117-66 16,-126 108-43-16,-4 1-37 16,13 2-61-16,-14 3-186 15,-8-1-339-15</inkml:trace>
  <inkml:trace contextRef="#ctx0" brushRef="#br0" timeOffset="1488">2721 127 1868 0,'0'0'641'0,"0"0"-555"16,0 0-26-16,0 0 7 16,196 57-67-16,-125-31-345 15,-5-3-1549-15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2:01.54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209 388 1654 0,'0'0'304'15,"0"0"-230"-15,0 0 15 16,-66 238 162-16,41-119-30 16,3 10-48-16,0-1-76 15,0-3-52-15,7-14 43 16,1-20-59-16,2-18-28 0,5-23 5 15,4-21-6-15,3-20-104 16,3-18-169-16,23-28-243 16,-4-13-107-16</inkml:trace>
  <inkml:trace contextRef="#ctx0" brushRef="#br0" timeOffset="263">15 253 1239 0,'0'0'535'0,"0"0"-416"16,0 0 7-16,0 0 87 16,0 0 76-16,197-144-128 15,-124 137-73-15,0 7 15 16,-11 0-28-16,-7 7-9 0,-22 27-16 16,-19 17-32-16,-14 18 45 15,-10 20-62-15,-43 9 11 16,-11 1-2-16,-9-8-9 15,4-12-1-15,13-22-12 16,17-25-43-16,17-16-45 16,22-16-165-16,0 0-273 15,4-23-413-15</inkml:trace>
  <inkml:trace contextRef="#ctx0" brushRef="#br0" timeOffset="519">1193 94 2118 0,'0'0'365'0,"0"0"-289"16,0 0 62-16,-132 254 89 15,82-135-26-15,6 12-104 16,12 4-53-16,10-1 39 15,13-7-71-15,9-8-11 16,0-16 18-16,19-21-19 16,18-15-65-16,24-14-151 15,-5-19-309-15,-6-23-163 0</inkml:trace>
  <inkml:trace contextRef="#ctx0" brushRef="#br0" timeOffset="1230">1547 327 2210 0,'0'0'458'0,"0"0"-411"16,0 0 85-16,-37 254 114 15,23-151-106-15,2-2-67 16,2-3-33-16,7-9-34 15,3-13-12-15,0-15 6 0,0-17-34 16,0-11 22-16,0-17-93 16,0-13-56-16,0-3 8 15,0-17-32-15,0-25-28 16,0-20 19-16,0-18 51 16,0-11 118-16,-5-11-3 15,5-4 28-15,0 5 6 16,0 3 16-16,12 13 56 15,13 10-13-15,4 12 18 16,1 11 47-16,6 12-39 16,4 11-15-16,4 12 21 15,0 10-30-15,3 7 0 16,-4 0 0-16,-3 12-28 0,-2 16 33 16,-13 8-38-1,-12 10-20-15,-13 7 37 0,0 5-41 16,0-2 4-16,-32-1-14 15,0-5 0-15,-5-10 9 16,0-10-9-16,8-11 0 16,7-6 2-16,9-9-1 15,13-4-2-15,0 0-5 16,0 0-10-16,16-4-2 16,22-7 7-16,2 5 1 15,4 6 9-15,-2 0 1 16,6 9 0-16,4 22 8 15,-4 8 14-15,-4 7 25 16,-12 7-46-16,-10 0 14 0,-16 2 2 16,-6 1-7-16,0-4 25 15,-18-1-13-15,-21-10 17 16,-8 0 7-16,-13-10-45 16,0-4 26-16,-6-8-27 15,3-10 2-15,6-4 5 16,4-5-7-16,14 0-46 15,27-40-71-15,12-7-381 16,0-1-431-16</inkml:trace>
  <inkml:trace contextRef="#ctx0" brushRef="#br0" timeOffset="1507">2232 0 2533 0,'0'0'502'0,"0"0"-481"15,0 0-20-15,0 0 124 16,0 0 20-16,198 109-13 16,-134-33-77-16,2 15 11 15,-7 19 29-15,-8 13-70 16,-19 35-2-16,-17-8-10 15,-15 8-11-15,0 3-2 16,-34-33-26-16,2 7-53 0,7-8-41 16,6-35-379-1,13-30-784-15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2:05.9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0 555 1512 0,'0'0'315'0,"0"0"-150"15,0 0-79-15,0 0 60 16,0 0 19-16,0 0-93 16,-41 0-32-16,56-7-14 15,24-13 14-15,17-4 45 16,13-4-55-16,14-9 8 15,17 1 18-15,17-7-31 16,47-9-10-16,51-13-15 16,54-3 6-16,23-2 3 15,-15 14-9-15,-26 23-11 0,-57 20 11 16,-41 10 0-16,-33 3 0 16,-14 0 0-16,21 9 0 15,15 17 10-15,25 1-8 16,-6 2-2-16,3 2 0 15,0-6 0-15,4-2 28 16,1-7-28-16,2-6 1 16,25-7 5-16,30-3-6 15,30-5 0-15,-23-22-1 16,-47 1 1-16,-50 7 6 16,-32 2-6-16,17-3 0 15,24 1 11-15,27-2-3 0,-1 8 42 16,9 11 2-16,-3 2 8 15,6 0 48-15,-4 29-63 16,29 17 10-16,32 10 30 16,44 9-47-16,16-3 7 15,-13-11-21-15,-25-16-23 16,-23-15 55-16,-11-8-56 16,6-5 0-16,-8-7 24 15,-11 0-24-15,-36 0 11 16,-37 0-11-16,-33 0 0 15,-13 0 6-15,9-7-6 16,8-5-2-16,4-8 2 16,-16-1 1-16,-9-1 1 0,-20-5-2 15,-12 4 0 1,-13 5-2-16,-15 0-61 0,-13-1-76 16,-12 1-351-16,-7 6-468 15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2:06.46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634 315 1536 0,'0'0'517'16,"0"0"-380"-16,0 0-47 16,0 0 104-16,0 0-35 15,0 0 13-15,-41 212-27 16,28-25-44-16,-2-3-9 15,-4-14-26-15,9-27-14 16,6-39 27-16,1 4-78 16,-2 4 9-16,5-23-10 15,0-24-15-15,0-19-40 16,0-29-134-16,12-15-375 16,-5-2-105-16</inkml:trace>
  <inkml:trace contextRef="#ctx0" brushRef="#br0" timeOffset="615">0 337 1898 0,'0'0'389'16,"0"0"-300"-16,0 0-6 15,0 0 84-15,189-178-25 16,-98 139 8-16,11 3-112 15,8 5-28-15,0 6 53 16,1 13-38-16,3 8 11 16,-1 4-13-16,-3 10-14 15,-19 35 24-15,-15 15-33 0,-21 12 0 16,-25 15 12-16,-23 2-11 16,-7 8 5-16,-37-5-5 15,-21-1-1-15,-15-5 20 16,-5-11-20-16,6-9 0 15,11-17 0-15,10-13 2 16,17-14 4-16,16-8-6 16,11-11 0-16,7-3 16 15,0 0-16-15,3 0-6 16,35-12-3-16,9-2 9 16,7 4-6-16,9 7 6 15,6 3 0-15,7 0 0 0,4 10-12 16,4 23 11-1,-4 14-14-15,1 4 15 0,-15 15 0 16,-16 6 7-16,-17 3-7 16,-22 11 3-16,-11-4-2 15,-11 3-1-15,-40-3 0 16,-15-3 0-16,-14-11 39 16,-14-8-30-16,-9-12 18 15,-2-14 25-15,-2-18-25 16,6-16 16-16,6 0-14 15,7-26-22-15,8-15 40 16,15-8-47-16,14 5 0 16,14 0-18-16,18 9 7 15,19 9-74-15,15 2-219 16,29 8-420-16,7 3-200 0</inkml:trace>
  <inkml:trace contextRef="#ctx0" brushRef="#br0" timeOffset="1964">2417 1076 1866 0,'0'0'336'16,"0"0"-243"-16,0 0-80 15,0 0 174-15,0 0 45 16,0 0-87-16,0 0-70 15,-131-125-45-15,109 125 27 16,0 7-28-16,-6 31-23 16,0 15 26-16,0 13-32 15,2 9 0-15,4 1 31 16,16 3-31-16,6-8 0 0,0-8-8 16,13-14-17-1,24-16 8-15,4-13-111 0,6-20-2 16,1 0 27-16,-4-23-12 15,-5-24 15-15,-6-8 25 16,-7-8 39-16,-8-2 23 16,-11 6 20-16,-4 7-7 15,-3 12 98-15,0 18 18 16,0 15 36-16,0 7-40 16,0 7-67-16,0 28 10 15,0 18-37-15,19 3-3 16,6 7-6-16,8-5-9 15,4-9 0-15,10-7-13 16,1-8-23-16,2-21-8 0,-2-10-33 16,2-3 33-16,-6-23 13 15,-3-23 0-15,-9-10 17 16,-2-4-5-16,-16-1 19 16,-2 8 8-16,-12 8-2 15,0 18 33-15,0 14 41 16,0 13 1-16,0 7-12 15,0 34-60-15,0 19 13 16,0 6 5-16,7 3-18 16,25-3-16-16,12-14 7 15,15-16-38-15,7-12 10 16,-2-22-40-16,5-2-8 16,-9-19 31-16,-10-24-23 0,-9-6 32 15,-9-13 9-15,-13-3 27 16,-6-4 24-16,-8-2 21 15,-5 9 37-15,0 7 61 16,0 16-46-16,0 12 35 16,0 21-46-16,0 6-25 15,0 14-1-15,-5 44-54 16,2 31 4-16,3 21 28 16,0 22-22-16,0 32 4 15,0 37-11-15,30 25-9 16,-1-16 23-16,0-46-23 15,-7-53 0-15,-12-34 7 16,-5 5 1-16,-5-5-8 16,0 5 1-16,-15-19-1 15,-22-17 19-15,-2-13-18 0,-9-16-2 16,-7-14-7-16,0-3-1 16,1-17 8-16,-5-25-28 15,5-21 7-15,3-19 7 16,11-16-48-16,14-17 16 15,14-8-11-15,12 3-18 16,19 4 7-16,40 13-9 16,17 7-3-16,16 8 27 15,9-2 1-15,12 3 26 16,8-9-11-16,7-2-2 16,-8-2 39-16,-6 4-41 15,-20 0 36-15,-18 7 6 0,-25 13 16 16,-22 8 72-16,-21 15 30 15,-8 7-28-15,-12 10 31 16,-28 6-79-16,-11 6-9 16,-6 15 26-16,-3 9-22 15,0 0 0-15,4 24-13 16,8 29-4-16,9 15 41 16,9 18-55-16,13 5 3 15,12 2 27-15,5-5-27 16,5-10-9-16,27-8-4 15,19-21 4-15,8-13-6 16,11-19-33-16,12-17-81 16,54-7-102-16,-20-29-396 15,-11-7-249-15</inkml:trace>
  <inkml:trace contextRef="#ctx0" brushRef="#br0" timeOffset="2310">5141 835 2023 0,'0'0'638'16,"0"0"-553"-16,0 0 106 15,0 0 3-15,-191-10-65 16,134 20-72-16,2 14-57 16,11 2 22-16,11 1-14 15,11 5-7-15,18 4 21 0,4 3-22 16,4 8 0-16,36 2 3 15,11 7 3-15,12-2-12 16,-1 4 1-16,-1 0 5 16,-2-2 9-16,-8 0-9 15,-16-1 0-15,-7-2 0 16,-25-7 2-16,-3-4 14 16,-37-2-10-16,-33-7 2 15,-13-11 14-15,-8-12-22 16,-4-10-6-16,11 0 5 15,-7-29-98-15,21-14-365 16,16-9-1680-16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2:09.63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45 1639 0,'0'0'492'16,"0"0"-390"-16,0 0-54 16,0 0 195-16,0 0-51 15,0 0-65-15,208-36-84 16,-117 29-42-16,44 5-1 15,-21 2-180-15,-19 0-555 0</inkml:trace>
  <inkml:trace contextRef="#ctx0" brushRef="#br0" timeOffset="208">56 584 2442 0,'0'0'369'15,"0"0"-266"-15,0 0-36 16,0 0 18-16,272-27-85 16,-147 3-186-16,-8 5-622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2:15.33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5556 1060 2552 0,'0'0'344'0,"0"0"-257"16,0 0 126-16,0 0-32 16,0 0-109-16,0 0-72 15,0 0-41-15,15 0-98 16,21-21-477-16,1 0-782 0</inkml:trace>
  <inkml:trace contextRef="#ctx0" brushRef="#br0" timeOffset="284">6195 621 1502 0,'0'0'773'16,"0"0"-627"-16,0 0 1 15,102-221 126-15,-70 146-61 16,5-4-53-16,-8 2-105 15,0 6-1-15,-4 19 30 16,-10 19-14-16,-3 20-1 16,-5 13-46-16,0 13-21 15,-4 43 42-15,5 26-17 16,-8 18-17-16,0 14 22 16,0 5-31-16,0 4-28 15,0 54-87-15,0-29-164 0,0-24-716 16</inkml:trace>
  <inkml:trace contextRef="#ctx0" brushRef="#br0" timeOffset="-884">3198 604 1881 0,'0'0'289'15,"0"0"-119"-15,0 0 85 16,0 0-36-16,0 0-39 15,203 154-52-15,-144-118-69 16,-1-3-26-16,1-1-26 16,-8 2-7-16,-7-2-24 15,-9 11-233-15,-9-7-290 0,-14-10-190 16</inkml:trace>
  <inkml:trace contextRef="#ctx0" brushRef="#br0" timeOffset="-672">3675 558 1676 0,'0'0'320'0,"0"0"-120"16,0 0 47-16,0 0 43 15,-128 224-88-15,77-149-103 16,-7 5-43-16,-4 1-46 15,8-6-10-15,13-10-46 16,23-6-239-16,18-20-395 0,0-15-1289 0</inkml:trace>
  <inkml:trace contextRef="#ctx0" brushRef="#br0" timeOffset="-227">4856 178 1737 0,'0'0'502'16,"0"0"-397"-16,0 0 12 0,-212-4 194 15,140 34-91-15,-1 12-83 16,7 14-68-16,8 10-9 16,18 9-10-16,11 1-38 15,22 2-1-15,7 5-8 16,0 1-2-16,39-1-2 16,12-8-34-16,12-13-35 15,6-13-1-15,4-19-66 16,-1-23 51-16,-2-7 25 15,-11-23-20-15,-8-33 59 16,-16-17 5-16,-8-15 17 0,-20-10 80 16,-7-8-14-16,-3-5 15 15,-35 10 8-15,3 12-59 16,1 19 5-16,9 31-35 16,25 39-106-16,0 0-168 15,0 14-620-15</inkml:trace>
  <inkml:trace contextRef="#ctx0" brushRef="#br0" timeOffset="-1819">776 390 1696 0,'0'0'331'0,"0"0"-154"16,0 0 8-16,0 0 28 15,0 0-35-15,-233-91-76 16,172 84-18-16,-5 7-42 15,0 0-9-15,0 7 29 16,0 28-35-16,5 15-3 16,9 13 18-16,10 16-41 15,8 12 28-15,12 4-28 0,15 4 0 16,7-8 38 0,0-5-39-16,29-11 0 0,11-9 12 15,8-13-12-15,9-14 0 16,13-13-24-16,7-17 21 15,6-9-11-15,5-12-28 16,4-39-10-16,-13-13 44 16,-10-18-13-16,-18-9 20 15,-20-6-3-15,-21 2 4 16,-10 4 54-16,0 5-39 16,-19 21 11-16,-6 15 13 15,3 25-30-15,8 25-9 16,6 0-96-16,8 75-204 15,30-3-198-15,6-4-246 0</inkml:trace>
  <inkml:trace contextRef="#ctx0" brushRef="#br0" timeOffset="-1647">1385 1283 1925 0,'0'0'554'0,"0"0"-386"16,0 0 10-16,0 0-71 16,0 0-107-16,0 0-134 15,0 0-331-15,132-162-224 0</inkml:trace>
  <inkml:trace contextRef="#ctx0" brushRef="#br0" timeOffset="-1136">2020 148 1785 0,'0'0'548'0,"0"0"-318"16,0 0-13-16,0 0 2 15,-222-105-101-15,178 99-36 0,10 6-19 16,9 0-55-1,15 16-8-15,10 29-5 0,0 18 5 16,15 12 0-16,24 12 0 16,20-5 0-16,7 0 0 15,7-8 2-15,3 3-4 16,3-10-7-16,-1-4 9 16,-5-1 3-16,-12-4-3 15,-14-3 0-15,-17-7-1 16,-19 0 1-16,-11-4 3 15,-19-6-2-15,-28-1-1 16,-11-11 15-16,-11-5-15 16,-1-15-1-16,4-6-9 15,9 0 10-15,10-39 0 16,9-14 0-16,16-16-20 16,22-13 10-16,0-17-43 0,22-6 17 15,29-2 0-15,12 1 29 16,-6 15-5-16,2 12 15 15,-15 21-3-15,-11 14 6 16,-11 20 0-16,-11 12-9 16,-7 8 3-16,3 4-18 15,21 21-154-15,-2 11-363 16,7 6-380-16</inkml:trace>
  <inkml:trace contextRef="#ctx0" brushRef="#br0" timeOffset="1440">54 1831 1279 0,'0'0'385'0,"0"0"-222"15,0 0-56-15,0 0 59 16,0 0-20-16,0 0-28 16,0 0 20-16,44 23-32 15,15-17 13-15,18-1-16 16,7-2-41-16,14-3 9 16,15 0-31-16,14 0-13 15,15 0 39-15,44 0-54 0,48-3-11 16,50-8 18-1,12-2-18-15,-15 3-2 0,-16-3-2 16,-35 2 3-16,-8 1 3 16,-6 1-3-16,-16-1 0 15,1 1 4-15,-33-2-2 16,-26 6-4-16,-26-2-2 16,-6 3 4-16,20-2 13 15,21 3-13-15,13-5-3 16,-5-1 2-16,-2-1 1 15,4-3 0-15,-4 0-7 16,-1-4 7-16,1 5 19 16,-11-2-19-16,-8 1 0 0,-6 0 16 15,-12 4-10 1,-3 2 9-16,-4 0-14 0,1 4 14 16,-6-3 25-16,2 1-39 15,0 0-1-15,-9 0 6 16,1 3 1-16,-8 0-5 15,-2-3 4-15,-1 5-2 16,-3-3 19-16,0 3-14 16,-5 0-5-16,-2-2-4 15,-1 2 7-15,-4-5 16 16,-7 3-22-16,-6-2 7 16,-6 1-2-16,-8-4 6 15,-13 4-20-15,-11 0 8 16,-6 3-6-16,-13 0 0 15,-6-3-76-15,0 3-136 16,0-4-515-16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2:20.36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32 0 2107 0,'0'0'358'16,"0"0"-252"-16,0 0-9 15,0 0 121-15,0 0-27 16,0 0-131-16,189 23-29 16,-111-23-31-16,5 0-22 15,20 0-146-15,-24 0-502 16,-19 3-1158-16</inkml:trace>
  <inkml:trace contextRef="#ctx0" brushRef="#br0" timeOffset="199">0 365 2393 0,'0'0'516'0,"0"0"-470"16,0 0-16-16,0 0 127 16,0 0-109-16,0 0-48 15,284 23-60-15,-161-23-244 16,-13 0-549-16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2:18.48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659 260 1510 0,'0'0'265'0,"0"0"-202"15,0 0 22-15,0 0 104 16,0 0-9-16,0 0-53 16,0 0-58-16,-63-114 30 15,38 107 0-15,-7 3-11 16,-12 4 10-16,-11 0-58 15,-11 30-13-15,-6 23 53 16,-1 18-13-16,0 13 12 16,11 11-28-16,14 1-4 15,20-5 7-15,16-7-54 0,12-2 0 16,3-10 12-16,38-9-12 16,18-14-16-16,14-16-16 15,6-19-5-15,12-14 28 16,4-10-68-16,-3-43 37 15,-8-15 14-15,-20-15 20 16,-16-9 6-16,-18-2 17 16,-23-8 35-16,-7 0 22 15,-12 4-49-15,-23 15-10 16,-9 18-15-16,0 25-8 16,8 27-35-16,14 17-200 15,10 31-408-15,12 8-665 0</inkml:trace>
  <inkml:trace contextRef="#ctx0" brushRef="#br0" timeOffset="197">1267 965 2572 0,'0'0'527'0,"0"0"-461"15,0 0-21-15,0 0 83 16,0 0-128-16,0 0-4 16,0 0-194-16,63-69-389 15,-24 47-370-15</inkml:trace>
  <inkml:trace contextRef="#ctx0" brushRef="#br0" timeOffset="735">2208 34 2350 0,'0'0'324'16,"0"0"-224"-16,0 0-87 16,0 0 41-16,201-32 15 15,-132 32-41-15,11 0-14 16,1 0-13-16,-5 9 14 15,-6 2 21-15,-23-6-35 16,-15 2-2-16,-17 1 2 0,-15-7 4 16,0-1 31-16,-15 0 14 15,-36 0-12-15,-15 0-5 16,-13 0-33-16,-6 3 6 16,2 2-5-16,2-3 20 15,8 6 36-15,13 5-27 16,7 3-10-16,14 8-8 15,5 11-11-15,12 9-1 16,9 4 0-16,10 7 1 16,3 5-1-16,0-2 0 0,13-1 0 15,21-5 6 1,5-2-5-16,8-8-2 0,9-2-8 16,-2-5 9-16,-3 0 19 15,-7-7-19-15,-4 4 0 16,-11 2 27-16,-10 2 1 15,-16 2 4-15,-3 2-25 16,-22 2 14-16,-32 2 20 16,-12-2-41-16,-7-5-14 15,1-11 13-15,6-7-47 16,18-12-48-16,30-7-180 16,14-21-522-16,4-14-1317 0</inkml:trace>
  <inkml:trace contextRef="#ctx0" brushRef="#br0" timeOffset="1187">3182 111 1617 0,'0'0'971'15,"0"0"-825"-15,0 0-113 16,205-93 125-16,-144 83 37 15,-2 10-83-15,-5 0-37 16,-7 16-12-16,-6 16-36 16,-16 12 24-16,-15 2-30 15,-10 6-3-15,0 1 34 16,-35 3-40-16,-9-7 0 0,0-7-10 16,0-7-2-1,12-4 0-15,10-15-19 0,10-5 11 16,12-9-4-16,0 1-13 15,0 2-19-15,25 0 44 16,19 4 0-16,9 9-9 16,4 8 6-16,9 3 3 15,0 11 31-15,3 6-31 16,-11 0 0-16,-14 6 32 16,-15-3-22-16,-17 1 4 15,-12-4-14-15,-16-2 20 16,-34-9 29-16,-20-6-49 15,-11-7 1-15,-5-5-7 16,-2-6 0-16,-22-5-62 0,24-6-171 16,8 0-826-16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2:25.56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766 171 1652 0,'0'0'231'0,"0"0"-126"0,0 0 27 15,0 0 81-15,0 0 17 16,0 0-56-16,0 0-35 16,-182-162-28-16,134 162-63 15,-14 0 16-15,-2 14-18 16,-14 39 4-16,2 20 14 16,0 21-26-16,10 20 20 15,6 14-13-15,25 8-30 16,16-6 12-16,19-6-27 15,0-10 7-15,26-21 2 16,21-11-9-16,16-15-10 16,9-18 9-16,13-21-40 0,1-20 7 15,6-8-14-15,-5-12 10 16,-2-39 37-16,-12-14-25 16,-16-11 26-16,-13-16-1 15,-18-2 7-15,-20-12 28 16,-6 0 0-16,-3 10-5 15,-29 7 19-15,-5 19-48 16,4 21-18-16,12 24 6 16,17 25-102-16,4 14-341 15,22 34-285-15,10 0-929 0</inkml:trace>
  <inkml:trace contextRef="#ctx0" brushRef="#br0" timeOffset="195">1233 1253 1450 0,'0'0'1301'0,"0"0"-1023"16,0 0-137-16,0 0 12 16,0 0-88-16,0 0-65 15,0 0-68-15,29-72-265 16,15 43-445-16,-3-4-1295 0</inkml:trace>
  <inkml:trace contextRef="#ctx0" brushRef="#br0" timeOffset="592">1846 835 2141 0,'0'0'472'16,"0"0"-450"-16,0 0 5 16,0 0 80-16,91-179-13 15,-47 113-10-15,3-6-71 16,-3-3 25-16,-2-1 14 16,-4 7 12-16,-13 14 25 15,-6 12-37-15,-9 15-16 16,-5 19 25-16,-2 9-26 15,-3 0-8-15,0 30-14 0,0 22 17 16,0 20 42-16,0 10-55 16,-3 7 11-16,-9 4 13 15,9-5-29-15,-1-6-1 16,4-10-11-16,0-2 0 16,0-9-9-16,0-5-12 15,0-5-39-15,0-13-21 16,-3-6-17-16,3-11-83 15,0-16-145-15,29-5-148 16,11-19 125-16,-1-17-604 0</inkml:trace>
  <inkml:trace contextRef="#ctx0" brushRef="#br0" timeOffset="1337">2833 213 1800 0,'0'0'506'16,"0"0"-374"-16,0 0 67 16,0 0 83-16,0 0-121 15,0 0-53-15,0 0-93 16,164-92 5-16,-116 85 10 16,7 5-21-16,3-2 10 15,8 4-17-15,0 0 16 16,-2 0 37-16,-5 0-55 0,-18 0 0 15,-12 0 18 1,-11 0-17-16,-14 0 10 0,-4 0-11 16,0 0 13-16,-16 0 45 15,-19 0-58-15,-12 0 0 16,-9 0 9-16,-2 0-9 16,-1 0 10-16,5 0-9 15,0 0-1-15,6 0 42 16,4 0-42-16,4 0 1 15,11 0 22-15,4 10-22 16,6 6 8-16,4 3-9 16,5 5 0-16,1 6 7 15,9 3-6-15,0 2-1 16,0 2 1-16,0 1 7 16,0-2-2-16,0 1 0 0,0-3-6 15,9-6 4-15,-6-2 4 16,-3-8-16-16,4-6 5 15,-4-5 3-15,3-5 10 16,0-2-9-16,6 0-1 16,4 0 5-16,9 0-5 15,12 0 0-15,2 0-10 16,8 8 10-16,0 5 4 16,6 6-4-16,6 9 0 15,5 7 0-15,2 11 9 16,-3 6-9-16,0 7 0 15,-13-1 0-15,-10 2 18 0,-23 3-18 16,-14-4 0 0,0-3 20-16,-41 0-6 0,-20-3 19 15,-20-8-12-15,-14-8-3 16,1-9 54-16,-4-14-35 16,0-11-16-16,10-3 33 15,8 0-37-15,14-17-4 16,7-11-13-16,23-3-48 15,25-10-58-15,11 1-200 16,0 4-1195-16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7:16.74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88 1458 0,'0'0'354'0,"0"0"-144"16,0 0-9-16,0 0 43 16,0 0-37-16,0 0-52 15,3 0 28-15,-3-6-67 16,0-1-36-16,0 1 41 15,0 0-57-15,0 1 4 16,0 3-5-16,0 2-26 0,0-3 49 16,0 3-86-16,0 0 1 15,0 0 15-15,10 0-15 16,16 10-1-16,11 15 0 16,10 12 7-16,7 2 26 15,6 9-33-15,1 2 0 16,1 0 8-16,1-1-8 15,-9-3 8-15,0-8-8 16,-7-1 0-16,-10-11 13 16,-4-2-13-16,-8-8-1 15,-10-7-8-15,-5-2 9 16,-5-3-17-16,-1-1-35 16,-4-3-53-16,0 0 22 0,3 0-134 15,-3-10-151-15,0-19-294 16,0 0-439-16</inkml:trace>
  <inkml:trace contextRef="#ctx0" brushRef="#br0" timeOffset="632">1199 0 1219 0,'0'0'392'0,"0"0"-244"0,0 0 48 15,0 0 53-15,0 0-70 16,0 0-13-16,0 0-80 15,0 0 2-15,0 0 72 16,0 0-76-16,0 7 4 16,0-1-28-16,0 8-8 15,0 5 61-15,-8 10-80 16,-9 14-13-16,-9 9 37 16,-8 11-34-16,-10 9 7 0,-3 3-2 15,-4 7-17-15,-3 1 53 16,-2-5-63-16,2 1 9 15,4-3 23-15,-1-5-10 16,0 2 8-16,4-1-14 16,3-7-5-16,3-2 45 15,1-4-56-15,4-6-1 16,6-4 24-16,1-6-22 16,0-7 29-16,7-3-31 15,4-1 0-15,4-5 10 16,-1-5-10-16,5-1-2 15,1-6 1-15,2-1 1 16,4-5 0-16,3-2 0 16,0-3 0-16,0-1 8 0,0-3-8 15,0 3-8-15,0-3 7 16,0 0 1-16,0 0-22 16,0 0 11-16,0 0-53 15,0 0-22-15,10-23-106 16,12-7-172-16,4-2-584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7:20.63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410 65 973 0,'0'0'388'0,"0"0"-241"16,0 0-47-16,0 0 59 15,0 0-49-15,0 0 4 16,0 0-28-16,-7-40-15 15,2 35 40-15,2-2-64 16,-4 3-8-16,0-3 35 16,-5 7-42-16,-6 0 19 15,-8 0-8-15,-2 18-25 16,-8 17 47-16,-1 12-42 16,-7 8-14-16,8 11 58 15,-1 2-36-15,5 7 27 16,7 4-13-16,3 3-9 0,6 1 37 15,10-5-61 1,6 1 6-16,0-7 23 0,0-6-40 16,3-3 17-16,19-12-18 15,7-4 0-15,3-7 22 16,5-12-22-16,7-3-3 16,0-14 3-16,7-11 0 15,3 0 4-15,2-6-4 16,-2-27 0-16,0-16-9 15,-7-14 3-15,-6-9 5 16,-9-10 0-16,-13-10 1 16,-13-9 12-16,-6-5-4 15,0 1 8-15,-13 7 31 16,-12 17-46-16,-6 18 20 16,-1 18 5-16,3 18-20 0,0 8 34 15,-1 15-40-15,8 4-33 16,5 4-68-16,2 21-377 15,8-1-513-15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13:15.61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0 484 2347 0,'0'0'361'0,"0"0"-346"16,0 0-12-16,0 0 73 15,0 0-40-15,0 0 16 16,77 149-51-16,-41-93-1 15,4-2 0-15,-4-4 0 16,-4-9-7-16,-1-12 7 16,-5-14-49-16,-7-15 28 15,4 0-20-15,-3-38 40 0,3-18 1 16,-1-11 0-16,4-15 15 16,1 5-15-16,2-1-79 15,23 0-124-15,-8 15-164 16,-1 22-239-16</inkml:trace>
  <inkml:trace contextRef="#ctx0" brushRef="#br0" timeOffset="610">978 454 1534 0,'0'0'664'0,"0"0"-496"16,0 0 67-16,0 0 63 0,0 0-100 15,-187-24-65 1,144 24-91-16,5 27-22 0,8 10 21 16,10 10-40-16,17 1-2 15,3 4 1-15,6 0-19 16,28-11-2-16,8-8-90 16,14-16-23-16,-1-11-21 15,4-6 18-15,-6-12 86 16,-4-20-9-16,-13-3 31 15,-13-4 29-15,-8 7 34 16,-7 6 40-16,-8 7 125 16,0 13-56-16,0 6-24 15,0 0-91-15,0 16-16 16,6 12 1-16,8 5-13 0,6-3-24 16,5-1 16-16,4-8-53 15,8-9 13-15,2-12-96 16,-2 0 34-16,-2-12 93 15,-2-21-16-15,-7-5 33 16,-6-2-1-16,-7 10 5 16,-13 2-4-16,0 13 48 15,0 12 66-15,0 3-1 16,-4 13-77-16,1 25-15 16,3 10 18-16,0 5-38 15,13 3 6-15,24-10-7 16,11-7 0-16,4-13-6 15,1-14 6-15,-7-12 0 0,-10 0-6 16,-10-29 14-16,-12-9-4 16,-11-14 35-16,-3 3-9 15,-6-7 36-15,-28 6-41 16,-8 6-13-16,-4 2-12 16,-13 0-103-16,7 11-349 15,13 4-676-15</inkml:trace>
  <inkml:trace contextRef="#ctx0" brushRef="#br0" timeOffset="790">938 0 2613 0,'0'0'325'16,"0"0"-306"-16,0 0-8 15,0 0 50-15,277 54-61 16,-164-18-305-16,-8 4-549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7:22.59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430 305 1491 0,'0'0'252'0,"0"0"-125"15,0 0-5-15,0 0 71 16,0 0 8-16,0 0-36 16,-51-98-31-16,51 69-72 15,0-2 14-15,10-1 8 16,12-1-33-16,12 3 1 15,-2 6-20-15,6 10-4 16,-3 4 21-16,2 10-40 16,-1 0-9-16,1 12 11 0,-8 35-10 15,-7 15 14-15,-7 20-9 16,-15 13 0-16,0 6 21 16,-15 12-20-16,-33-1-7 15,-6-5 0-15,-18 2 0 16,-6-10 11-16,-5-5-2 15,-2-15-8-15,9-14 11 16,10-14 0-16,15-23-12 16,11-14 20-16,11-11-4 15,11-3 41-15,7 0-48 16,11-24 1-16,0-5 7 16,17 0-11-16,24-2-12 15,6 6 4-15,4 9 2 16,5 9 12-16,1 7-12 15,-1 0 0-15,2 3 21 0,-4 20-20 16,2 4 7 0,-2-1-8-16,-4-1 0 0,1-2 18 15,2-6-18-15,-6-7-24 16,22-10-12-16,-11-8-190 16,-11-20-517-16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7:24.64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62 173 1431 0,'0'0'286'16,"0"0"-152"-16,0 0-11 15,0 0 121-15,0 0-47 16,0 0-66-16,-47-40-54 15,47 28-20-15,0-5-17 16,3-3-28-16,19-3-2 16,7 4 17-16,0-1-27 15,5 7 0-15,-2 7 0 16,0 6 2-16,-2 0 30 16,-4 13-31-16,-4 20 14 0,-12 12 12 15,-10 3-20 1,0 12-4-16,-4-1-3 0,-21 0 1 15,-9-3 22-15,-1-5-23 16,-2-9 0-16,1-7 25 16,2-9-11-16,9-9 23 15,3-4-10-15,5-6-1 16,8-4 36-16,3-3-39 16,6 0-7-16,0 0 29 15,0 0-44-15,0 0-1 16,6-6 0-16,20-7 0 15,4 2-19-15,6 5 11 16,4 6-17-16,1 0 13 0,1 10-1 16,2 22 12-1,0 15-10-15,0 4 11 0,-3 10-3 16,-2 4 3-16,-6 3-6 16,-7-2-1-16,-8-3 13 15,-14-10-12-15,-4-4 3 16,0-11 3-16,-19-4 23 15,-13-8-17-15,-5-5 15 16,-7-3 27-16,5-5-11 16,-5-7 13-16,0-2-8 15,3-4-20-15,6 0 36 16,1 0-58-16,9 0 1 16,3 0 17-16,3 0-11 15,12-6 2-15,1-1-9 16,6 4-11-16,0-1-24 15,0-9-141-15,10 1-173 0,5-7-570 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7:25.82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422 0 725 0,'0'0'949'0,"0"0"-748"15,0 0-171-15,0 0 62 16,0 0 92-16,0 0-47 15,-91 162-23-15,51-93-38 16,-4 3-11-16,-7 4 11 16,0-5-24-16,0-8 27 15,11-7-25-15,11-13-24 16,10-14 51-16,13-10-48 16,6-12-20-16,0-2 32 15,0-5-29-15,18 0 29 16,18 0-10-16,14 0-22 15,10 0 39-15,2-7-52 16,8-1 0-16,-6 5-3 0,-2 0 3 16,1 3-34-16,-12 0-90 15,-1-7-129-15,-17 4-222 16,-15-3-309-16</inkml:trace>
  <inkml:trace contextRef="#ctx0" brushRef="#br0" timeOffset="270">561 236 1577 0,'0'0'275'15,"0"0"-178"-15,0 0-29 0,0 0 127 16,0 0 14-16,-25 247-92 15,16-152-26-15,3 3-2 16,-5 5 16-16,0-5-20 16,0-9-45-16,-4-8-17 15,5-11-19-15,-5-11-4 16,0-10-78-16,1-7-147 16,-1-11-317-16,1-15-535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7:29.59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151 55 1461 0,'0'0'254'0,"0"0"-174"15,0 0-17-15,0 0 53 16,0 0 32-16,0 0-63 16,211-3-48-16,-157 3 25 0,0 7-31 15,-3-5 11-15,-4 3 13 16,-9-5-21-16,-10 3 27 16,-12-3-52-16,-10 0-8 15,-6 0 56-15,0 0 7 16,0 0 3-16,-25 0-51 15,-19 0-14-15,-7-8 20 16,-11-1-22-16,1 2 0 16,-5-2 8-16,3-2 5 15,6 6-1-15,6-2-2 16,7 2 11-16,3 3 35 16,13 2-33-16,6 0 7 15,3 0-11-15,9 14-18 16,2 15 13-16,8 1-14 15,0 6 7-15,0 2 19 0,0-1-25 16,0-2 9 0,8 2-10-16,2-6 1 0,2-3 15 15,-2-2-15-15,0-6-1 16,2-1 32-16,3-5-26 16,-5-2 1-16,6-5-7 15,1 4 0-15,10-4 49 16,1-2-49-16,8 4 0 15,5 6 23-15,3 1-17 16,-1 10-7-16,1 6 1 16,-5 15 0-16,2 5 6 15,-9 11-6-15,-5 1 0 0,-10 9-1 16,-14-4 8-16,-3 1-7 16,0-9 0-16,-20-8 6 15,-17-3 18-15,-4-15-24 16,2-5 0-16,-5-11 45 15,0-10-7-15,4-4 12 16,4-5-8-16,-1 0-30 16,8-11 35-16,1-4-47 15,6-6 0-15,6 5-8 16,10 3-23-16,6-4-108 16,0 5-346-16,10-2-673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7:30.24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610 191 1557 0,'0'0'283'16,"0"0"-135"-16,0 0 53 15,0 0 59-15,0 0-57 16,0 0-71-16,0 0-39 16,-60-155 0-16,35 141 4 15,-4 1-18-15,-4 6-43 0,-3 7-9 16,-5 0 18-1,-6 7-39-15,-4 25-6 16,-3 18 27-16,2 15-19 0,4 11 2 16,6 13-2-16,2 7-8 15,11 5 29-15,10 3-29 16,16 6-1-16,3-3-5 16,7-2-21-16,37-4-21 15,10-8 5-15,15-16-17 16,7-16 31-16,2-19-16 15,-2-22 21-15,-7-17 7 16,-15-3 17-16,-10-5 4 16,-15-32 32-16,-14-3 61 15,-15-9 23-15,0 0-54 16,-32-2-6-16,-24 3-32 0,-9 12-26 16,0 13-2-16,3 14-8 15,2 9-94-15,18 2-131 16,12 18-659-16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8:08.97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384 414 1092 0,'0'0'735'0,"0"0"-603"16,0 0-69-16,0-36 82 0,0 31 148 16,0-2-131-16,0 0-78 15,0 4-29-15,0-7 24 16,0 3 6-16,0 0-35 16,3-3-17-16,-3 6 40 15,0-4-54-15,0-2 22 16,0 4-10-16,0-5 7 15,0 6 8-15,-10-6-25 16,-9 8 12-16,-3-1-9 16,-3 4-15-16,-7 0-11 15,-2 20 2-15,-5 19 0 16,-1 11 5-16,2 9-5 16,6 7 0-16,0 3 15 15,10 3-5-15,4-2-4 16,6 2-3-16,8-7 5 0,4-3 13 15,0-6-21-15,4-3 0 16,18-8-5-16,12-5 13 16,1-8-16-16,6-12 5 15,3-8 0-15,3-12-21 16,0 0 20-16,4-12-16 16,-4-24 10-16,-3-17 20 15,-3-12-11-15,-5-7 1 16,-11-10 0-16,-7-4 24 15,-11 4-24-15,-7 3 0 16,0 14 21-16,-7 9-12 16,-18 17 14-16,7 8-6 15,-4 17-16-15,8 2-2 16,2 12-17-16,5 0-60 0,4 43-108 16,0 12-192-16,3 5-346 0</inkml:trace>
  <inkml:trace contextRef="#ctx0" brushRef="#br0" timeOffset="243">793 1172 65 0,'0'0'2611'0,"0"0"-2302"16,0 0-202-16,0 0-15 16,0 0 53-16,0 0-105 15,0 0-40-15,17-45-79 16,13 32-120-16,-4-1-526 16,-1 1-1072-16</inkml:trace>
  <inkml:trace contextRef="#ctx0" brushRef="#br0" timeOffset="863">1185 218 2000 0,'0'0'338'0,"0"0"-261"16,0 0-54-16,0 0 168 16,0 0 3-16,110-177-110 15,-66 158-54-15,11 6 4 16,-3 7 25-16,2 6 50 16,-7 0-72-16,-6 11-10 15,-9 22 5-15,-10 11-13 16,-12 5 11-16,-10 6-18 15,0 0 6-15,-10 5 9 0,-22-4-17 16,-5-8-10 0,0-5 1-16,1-6-1 0,7-11 21 15,7-10-13-15,7-3-8 16,8-9 0-16,7-4 16 16,0 0-17-16,0 0 1 15,0 0-12-15,0 0 0 16,4 0-8-16,14 0 20 15,8 0-7-15,6 0 11 16,2 0-10-16,1 0 6 16,2 22 0-16,-1 8 3 15,-2 5-3-15,-6 14 0 0,-2-2 35 16,-11 8-34 0,-12 3 6-16,-3-3 4 0,0 1 1 15,-28-8 43-15,-20-1-41 16,-4-7-8-16,-6-12 70 15,-8-8-19-15,4-10 9 16,1-5-37-16,2-5 7 16,8 0 9-16,7 0-45 15,9-5-11-15,4 2-22 16,6 1-141-16,8 2-334 16,5 0-2322-16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8:22.55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568 559 1018 0,'0'0'584'16,"0"0"-482"-16,0 0 16 15,0 0 5-15,0 0 53 16,0 0 18-16,-18-120-104 16,11 103-20-16,0 0 6 15,-5-3-9-15,2 1 41 16,-5 2-58-16,0 1-9 15,-2 3 50-15,-14 3-61 16,-4 6 3-16,-9 4-18 0,-7 0-15 16,-5 14 30-16,6 23-28 15,-1 5-2-15,3 12 49 16,8 13-39-16,8 3 8 16,10-4 2-16,15 1-14 15,7-4 33-15,0-9-39 16,32-3 0-16,22-9 27 15,12-9-21-15,10-10 1 16,9-13-7-16,3-10 1 16,-2 0 3-16,-5-27-4 15,-8-15 0-15,-10-17 4 16,-16-7-4-16,-15-12 0 16,-20-5-5-16,-12-5 5 15,0-4 49-15,-34 7-43 16,-10 12 4-16,-3 14 11 0,-1 24-15 15,4 14 2 1,12 21-8-16,10 0-72 0,12 36-39 16,10 57-254-16,17-5-221 15,13-9-289-15</inkml:trace>
  <inkml:trace contextRef="#ctx0" brushRef="#br0" timeOffset="211">1145 936 2215 0,'0'0'480'0,"0"0"-342"16,0 0 50-16,0 0-101 15,0 0-54-15,0 0-33 16,0 0-145-16,-22-43-133 15,51 51-292-15,-1 3-177 0</inkml:trace>
  <inkml:trace contextRef="#ctx0" brushRef="#br0" timeOffset="817">1559 280 1553 0,'0'0'244'0,"0"0"-123"16,0 0 85-16,0 0 49 15,63-167-87-15,-31 134-64 16,9 6-4-16,6 2-42 15,4 9 10-15,-1 4-13 16,6 12-19-16,-5 0 25 16,-4 0-44-16,-3 31 24 15,-12 8 12-15,-6 10-52 16,-14 14 28-16,-12 5-11 0,0 8-18 16,-9 3 42-16,-26-1-31 15,-9 1-1-15,-10-6 10 16,-6-8-2-16,0-2-17 15,0-10-1-15,6-8 0 16,7-8 11-16,10-11-4 16,15-10-7-16,8-6 48 15,6-4-30-15,8-6 18 16,0 0-11-16,0 0-13 16,0 0 47-16,22 0-59 15,3-13 1-15,5 3 17 16,9 4-17-16,2-1 10 0,6 4-11 15,4-2 0 1,5 5 9-16,-2 0-9 16,-3 0 0-16,-1 0 9 0,-2 0-9 15,-8 0-1-15,-11 0 1 16,-7 0 0-16,-7 0 17 16,-8 0-17-16,-4 0-21 15,1 5-9-15,-4 2-167 16,0 2-481-16,-7-9-1583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8:25.1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47 1598 0,'0'0'262'0,"0"0"-38"16,0 0 67-16,0 0-71 15,0 0-145-15,0 0-44 16,7-46-31-16,8 46-22 16,4 0-53-16,17 18-192 15,-8 1-218-15,3-3-737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8:25.38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0 515 0,'0'0'1174'0,"0"0"-968"16,0 0-45-16,0 0 38 15,0 0-134-15,0 0-65 16,0 0-105-16,54 7-93 15,-25 13-191-15,0-4-1187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48:25.55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0 727 0,'0'0'593'16,"0"0"-593"-16,0 0-74 15,0 0-227-15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53635-6956-41AC-AC69-FE8F54505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BD2B87-1CC9-4B21-B45C-9DE1BBEF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6FE57A-1CFD-40B4-BEF5-3F9163C9D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B6D1-5274-4423-9861-DF3BA0B5EC30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6EF899-96B7-4E63-B607-EE847ACEB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5A603-6F15-4750-B73B-CEDE596EC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06A6A-8B2A-42BF-856C-537A6D7FB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780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1FBC4-E5DD-4D37-A345-A4F92E7F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B25933-AFCD-40AC-80C1-5CE4FC2CA1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CD4D0-4548-44A4-834E-3CCADCE4D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B6D1-5274-4423-9861-DF3BA0B5EC30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AEB3B-B9E8-4240-9B3A-6B0F6E3DE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53A2B-AB27-496B-B204-4AB10614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06A6A-8B2A-42BF-856C-537A6D7FB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638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29939B-8871-4C76-A20F-4B7BB379A1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07A6F9-FBA7-4ACC-AFE1-C39C195E5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D51A1-8B07-4DB8-A756-6891890FC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B6D1-5274-4423-9861-DF3BA0B5EC30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90597-4A5F-41B8-AC6F-61055A5C3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7AD6A6-1F53-481F-872A-BDF92A185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06A6A-8B2A-42BF-856C-537A6D7FB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9431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42621-D7FE-46B1-90D8-7DCD4FD5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D6288-4E29-47A3-8ABC-B9D7175A2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6FC9E-5D75-45CD-84CD-D7F36D16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B6D1-5274-4423-9861-DF3BA0B5EC30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0FE5B-9AAB-4DA2-BB7F-11D216FCD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D28DD-3C1C-4F60-A57D-137B0C35C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06A6A-8B2A-42BF-856C-537A6D7FB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15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2A6EB-71CA-426C-B067-C05EF40A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75C34-A2A0-471E-9F52-A74199F46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08967-CB22-432C-B258-1F20F907D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B6D1-5274-4423-9861-DF3BA0B5EC30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EB524-B60C-44F1-B4FF-5ACB6781E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7DD9E-8F01-47CA-AE04-0EDE5DAA7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06A6A-8B2A-42BF-856C-537A6D7FB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3934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877DB-D51E-4B5D-8989-9DB8DF3BD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16644-7CB0-478D-BA0E-D3C96ACD0C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5BF96C-B679-49F6-98FB-71CB7DAB3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7377D-090F-46BB-BFDD-6275C1DE3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B6D1-5274-4423-9861-DF3BA0B5EC30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347FE-0CAC-4E5B-9737-64AE97A40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06391-B307-4B40-9A93-ACF298FB4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06A6A-8B2A-42BF-856C-537A6D7FB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625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E058-B674-4643-BCE5-8C5F496FE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7B3A3-972F-41D1-BDE4-8190648C6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4AF176-EA7E-43C9-957B-B5CE852E3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536BD-CD4C-44BD-A2B9-BDF162BD10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FA62F4-82B1-4A9A-8EA2-AA1475AF9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222762-7E38-43B4-A394-70E70E398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B6D1-5274-4423-9861-DF3BA0B5EC30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4C34E-F7B1-40DF-9EE9-45625AC4E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93796A-E1B2-4D8F-9A5A-BB3856F45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06A6A-8B2A-42BF-856C-537A6D7FB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41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3686C-BF64-49A4-897F-1DE469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384CC6-E8D7-4D58-93B0-2AC8B685B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B6D1-5274-4423-9861-DF3BA0B5EC30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DAE37-EFE3-4559-8F04-623882EDE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E1F8F-D041-47F0-B13E-D381568C1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06A6A-8B2A-42BF-856C-537A6D7FB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9874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7A9637-8AC7-4FF9-A59E-8B282B329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B6D1-5274-4423-9861-DF3BA0B5EC30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F93FF3-43BC-47E4-91A0-71557B348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E7BD1-3BCA-4D91-AE08-1EBCC1386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06A6A-8B2A-42BF-856C-537A6D7FB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34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6F7CA-7F86-471A-899E-67C6DA56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2E118-5410-406D-A4DB-919B4E85D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25467-61EF-4C94-A969-18EE66B169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51D9DE-B5EB-4764-A0D7-280BB1903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B6D1-5274-4423-9861-DF3BA0B5EC30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F3D50-750E-4B3B-8B86-69019E9F0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D77EB-F889-40FF-AE0E-C4A6B91F1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06A6A-8B2A-42BF-856C-537A6D7FB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99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96D80-2E23-4035-A561-8FABF4030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0EF624-6E82-4E16-999A-F58E8D92D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538D9B-7669-413E-A485-EE97109D9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1A9B2-E384-4915-ADDB-8A0ECE14B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B6D1-5274-4423-9861-DF3BA0B5EC30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7B83C2-5C40-427A-BBA0-9DF7F21CA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7AB35-E3B0-4C67-A100-AA7EC91D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06A6A-8B2A-42BF-856C-537A6D7FB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959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1A6294-7912-47E2-A8FB-567F7BBDF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8FE31-A371-4E2C-8D71-979591EFC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0B6C2-7524-49BA-B301-BD2747ADA4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6B6D1-5274-4423-9861-DF3BA0B5EC30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95A4B-D62D-4652-B683-CB74D2140C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66926-6477-4A50-904F-AE5893030E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06A6A-8B2A-42BF-856C-537A6D7FB8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5666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0.xml"/><Relationship Id="rId13" Type="http://schemas.openxmlformats.org/officeDocument/2006/relationships/image" Target="../media/image150.emf"/><Relationship Id="rId18" Type="http://schemas.openxmlformats.org/officeDocument/2006/relationships/customXml" Target="../ink/ink145.xml"/><Relationship Id="rId26" Type="http://schemas.openxmlformats.org/officeDocument/2006/relationships/customXml" Target="../ink/ink149.xml"/><Relationship Id="rId3" Type="http://schemas.openxmlformats.org/officeDocument/2006/relationships/image" Target="../media/image145.emf"/><Relationship Id="rId21" Type="http://schemas.openxmlformats.org/officeDocument/2006/relationships/image" Target="../media/image154.emf"/><Relationship Id="rId7" Type="http://schemas.openxmlformats.org/officeDocument/2006/relationships/image" Target="../media/image147.emf"/><Relationship Id="rId12" Type="http://schemas.openxmlformats.org/officeDocument/2006/relationships/customXml" Target="../ink/ink142.xml"/><Relationship Id="rId17" Type="http://schemas.openxmlformats.org/officeDocument/2006/relationships/image" Target="../media/image152.emf"/><Relationship Id="rId25" Type="http://schemas.openxmlformats.org/officeDocument/2006/relationships/image" Target="../media/image156.emf"/><Relationship Id="rId2" Type="http://schemas.openxmlformats.org/officeDocument/2006/relationships/customXml" Target="../ink/ink137.xml"/><Relationship Id="rId16" Type="http://schemas.openxmlformats.org/officeDocument/2006/relationships/customXml" Target="../ink/ink144.xml"/><Relationship Id="rId20" Type="http://schemas.openxmlformats.org/officeDocument/2006/relationships/customXml" Target="../ink/ink146.xml"/><Relationship Id="rId29" Type="http://schemas.openxmlformats.org/officeDocument/2006/relationships/image" Target="../media/image15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9.xml"/><Relationship Id="rId11" Type="http://schemas.openxmlformats.org/officeDocument/2006/relationships/image" Target="../media/image149.emf"/><Relationship Id="rId24" Type="http://schemas.openxmlformats.org/officeDocument/2006/relationships/customXml" Target="../ink/ink148.xml"/><Relationship Id="rId5" Type="http://schemas.openxmlformats.org/officeDocument/2006/relationships/image" Target="../media/image146.emf"/><Relationship Id="rId15" Type="http://schemas.openxmlformats.org/officeDocument/2006/relationships/image" Target="../media/image151.emf"/><Relationship Id="rId23" Type="http://schemas.openxmlformats.org/officeDocument/2006/relationships/image" Target="../media/image155.emf"/><Relationship Id="rId28" Type="http://schemas.openxmlformats.org/officeDocument/2006/relationships/customXml" Target="../ink/ink150.xml"/><Relationship Id="rId10" Type="http://schemas.openxmlformats.org/officeDocument/2006/relationships/customXml" Target="../ink/ink141.xml"/><Relationship Id="rId19" Type="http://schemas.openxmlformats.org/officeDocument/2006/relationships/image" Target="../media/image153.emf"/><Relationship Id="rId31" Type="http://schemas.openxmlformats.org/officeDocument/2006/relationships/image" Target="../media/image159.emf"/><Relationship Id="rId4" Type="http://schemas.openxmlformats.org/officeDocument/2006/relationships/customXml" Target="../ink/ink138.xml"/><Relationship Id="rId9" Type="http://schemas.openxmlformats.org/officeDocument/2006/relationships/image" Target="../media/image148.emf"/><Relationship Id="rId14" Type="http://schemas.openxmlformats.org/officeDocument/2006/relationships/customXml" Target="../ink/ink143.xml"/><Relationship Id="rId22" Type="http://schemas.openxmlformats.org/officeDocument/2006/relationships/customXml" Target="../ink/ink147.xml"/><Relationship Id="rId27" Type="http://schemas.openxmlformats.org/officeDocument/2006/relationships/image" Target="../media/image157.emf"/><Relationship Id="rId30" Type="http://schemas.openxmlformats.org/officeDocument/2006/relationships/customXml" Target="../ink/ink15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5.xml"/><Relationship Id="rId13" Type="http://schemas.openxmlformats.org/officeDocument/2006/relationships/image" Target="../media/image165.emf"/><Relationship Id="rId18" Type="http://schemas.openxmlformats.org/officeDocument/2006/relationships/customXml" Target="../ink/ink160.xml"/><Relationship Id="rId26" Type="http://schemas.openxmlformats.org/officeDocument/2006/relationships/customXml" Target="../ink/ink164.xml"/><Relationship Id="rId39" Type="http://schemas.openxmlformats.org/officeDocument/2006/relationships/image" Target="../media/image178.emf"/><Relationship Id="rId3" Type="http://schemas.openxmlformats.org/officeDocument/2006/relationships/image" Target="../media/image160.emf"/><Relationship Id="rId21" Type="http://schemas.openxmlformats.org/officeDocument/2006/relationships/image" Target="../media/image169.emf"/><Relationship Id="rId34" Type="http://schemas.openxmlformats.org/officeDocument/2006/relationships/customXml" Target="../ink/ink168.xml"/><Relationship Id="rId7" Type="http://schemas.openxmlformats.org/officeDocument/2006/relationships/image" Target="../media/image162.emf"/><Relationship Id="rId12" Type="http://schemas.openxmlformats.org/officeDocument/2006/relationships/customXml" Target="../ink/ink157.xml"/><Relationship Id="rId17" Type="http://schemas.openxmlformats.org/officeDocument/2006/relationships/image" Target="../media/image167.emf"/><Relationship Id="rId25" Type="http://schemas.openxmlformats.org/officeDocument/2006/relationships/image" Target="../media/image171.emf"/><Relationship Id="rId33" Type="http://schemas.openxmlformats.org/officeDocument/2006/relationships/image" Target="../media/image175.emf"/><Relationship Id="rId38" Type="http://schemas.openxmlformats.org/officeDocument/2006/relationships/customXml" Target="../ink/ink170.xml"/><Relationship Id="rId2" Type="http://schemas.openxmlformats.org/officeDocument/2006/relationships/customXml" Target="../ink/ink152.xml"/><Relationship Id="rId16" Type="http://schemas.openxmlformats.org/officeDocument/2006/relationships/customXml" Target="../ink/ink159.xml"/><Relationship Id="rId20" Type="http://schemas.openxmlformats.org/officeDocument/2006/relationships/customXml" Target="../ink/ink161.xml"/><Relationship Id="rId29" Type="http://schemas.openxmlformats.org/officeDocument/2006/relationships/image" Target="../media/image173.emf"/><Relationship Id="rId41" Type="http://schemas.openxmlformats.org/officeDocument/2006/relationships/image" Target="../media/image17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4.xml"/><Relationship Id="rId11" Type="http://schemas.openxmlformats.org/officeDocument/2006/relationships/image" Target="../media/image164.emf"/><Relationship Id="rId24" Type="http://schemas.openxmlformats.org/officeDocument/2006/relationships/customXml" Target="../ink/ink163.xml"/><Relationship Id="rId32" Type="http://schemas.openxmlformats.org/officeDocument/2006/relationships/customXml" Target="../ink/ink167.xml"/><Relationship Id="rId37" Type="http://schemas.openxmlformats.org/officeDocument/2006/relationships/image" Target="../media/image177.emf"/><Relationship Id="rId40" Type="http://schemas.openxmlformats.org/officeDocument/2006/relationships/customXml" Target="../ink/ink171.xml"/><Relationship Id="rId5" Type="http://schemas.openxmlformats.org/officeDocument/2006/relationships/image" Target="../media/image161.emf"/><Relationship Id="rId15" Type="http://schemas.openxmlformats.org/officeDocument/2006/relationships/image" Target="../media/image166.emf"/><Relationship Id="rId23" Type="http://schemas.openxmlformats.org/officeDocument/2006/relationships/image" Target="../media/image170.emf"/><Relationship Id="rId28" Type="http://schemas.openxmlformats.org/officeDocument/2006/relationships/customXml" Target="../ink/ink165.xml"/><Relationship Id="rId36" Type="http://schemas.openxmlformats.org/officeDocument/2006/relationships/customXml" Target="../ink/ink169.xml"/><Relationship Id="rId10" Type="http://schemas.openxmlformats.org/officeDocument/2006/relationships/customXml" Target="../ink/ink156.xml"/><Relationship Id="rId19" Type="http://schemas.openxmlformats.org/officeDocument/2006/relationships/image" Target="../media/image168.emf"/><Relationship Id="rId31" Type="http://schemas.openxmlformats.org/officeDocument/2006/relationships/image" Target="../media/image174.emf"/><Relationship Id="rId4" Type="http://schemas.openxmlformats.org/officeDocument/2006/relationships/customXml" Target="../ink/ink153.xml"/><Relationship Id="rId9" Type="http://schemas.openxmlformats.org/officeDocument/2006/relationships/image" Target="../media/image163.emf"/><Relationship Id="rId14" Type="http://schemas.openxmlformats.org/officeDocument/2006/relationships/customXml" Target="../ink/ink158.xml"/><Relationship Id="rId22" Type="http://schemas.openxmlformats.org/officeDocument/2006/relationships/customXml" Target="../ink/ink162.xml"/><Relationship Id="rId27" Type="http://schemas.openxmlformats.org/officeDocument/2006/relationships/image" Target="../media/image172.emf"/><Relationship Id="rId30" Type="http://schemas.openxmlformats.org/officeDocument/2006/relationships/customXml" Target="../ink/ink166.xml"/><Relationship Id="rId35" Type="http://schemas.openxmlformats.org/officeDocument/2006/relationships/image" Target="../media/image176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emf"/><Relationship Id="rId13" Type="http://schemas.openxmlformats.org/officeDocument/2006/relationships/customXml" Target="../ink/ink177.xml"/><Relationship Id="rId18" Type="http://schemas.openxmlformats.org/officeDocument/2006/relationships/image" Target="../media/image192.emf"/><Relationship Id="rId26" Type="http://schemas.openxmlformats.org/officeDocument/2006/relationships/image" Target="../media/image196.emf"/><Relationship Id="rId39" Type="http://schemas.openxmlformats.org/officeDocument/2006/relationships/customXml" Target="../ink/ink190.xml"/><Relationship Id="rId3" Type="http://schemas.openxmlformats.org/officeDocument/2006/relationships/customXml" Target="../ink/ink172.xml"/><Relationship Id="rId21" Type="http://schemas.openxmlformats.org/officeDocument/2006/relationships/customXml" Target="../ink/ink181.xml"/><Relationship Id="rId34" Type="http://schemas.openxmlformats.org/officeDocument/2006/relationships/image" Target="../media/image200.emf"/><Relationship Id="rId42" Type="http://schemas.openxmlformats.org/officeDocument/2006/relationships/image" Target="../media/image204.emf"/><Relationship Id="rId7" Type="http://schemas.openxmlformats.org/officeDocument/2006/relationships/customXml" Target="../ink/ink174.xml"/><Relationship Id="rId12" Type="http://schemas.openxmlformats.org/officeDocument/2006/relationships/image" Target="../media/image189.emf"/><Relationship Id="rId17" Type="http://schemas.openxmlformats.org/officeDocument/2006/relationships/customXml" Target="../ink/ink179.xml"/><Relationship Id="rId25" Type="http://schemas.openxmlformats.org/officeDocument/2006/relationships/customXml" Target="../ink/ink183.xml"/><Relationship Id="rId33" Type="http://schemas.openxmlformats.org/officeDocument/2006/relationships/customXml" Target="../ink/ink187.xml"/><Relationship Id="rId38" Type="http://schemas.openxmlformats.org/officeDocument/2006/relationships/image" Target="../media/image202.emf"/><Relationship Id="rId2" Type="http://schemas.openxmlformats.org/officeDocument/2006/relationships/image" Target="../media/image184.emf"/><Relationship Id="rId16" Type="http://schemas.openxmlformats.org/officeDocument/2006/relationships/image" Target="../media/image191.emf"/><Relationship Id="rId20" Type="http://schemas.openxmlformats.org/officeDocument/2006/relationships/image" Target="../media/image193.emf"/><Relationship Id="rId29" Type="http://schemas.openxmlformats.org/officeDocument/2006/relationships/customXml" Target="../ink/ink185.xml"/><Relationship Id="rId41" Type="http://schemas.openxmlformats.org/officeDocument/2006/relationships/customXml" Target="../ink/ink1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emf"/><Relationship Id="rId11" Type="http://schemas.openxmlformats.org/officeDocument/2006/relationships/customXml" Target="../ink/ink176.xml"/><Relationship Id="rId24" Type="http://schemas.openxmlformats.org/officeDocument/2006/relationships/image" Target="../media/image195.emf"/><Relationship Id="rId32" Type="http://schemas.openxmlformats.org/officeDocument/2006/relationships/image" Target="../media/image199.emf"/><Relationship Id="rId37" Type="http://schemas.openxmlformats.org/officeDocument/2006/relationships/customXml" Target="../ink/ink189.xml"/><Relationship Id="rId40" Type="http://schemas.openxmlformats.org/officeDocument/2006/relationships/image" Target="../media/image203.emf"/><Relationship Id="rId5" Type="http://schemas.openxmlformats.org/officeDocument/2006/relationships/customXml" Target="../ink/ink173.xml"/><Relationship Id="rId15" Type="http://schemas.openxmlformats.org/officeDocument/2006/relationships/customXml" Target="../ink/ink178.xml"/><Relationship Id="rId23" Type="http://schemas.openxmlformats.org/officeDocument/2006/relationships/customXml" Target="../ink/ink182.xml"/><Relationship Id="rId28" Type="http://schemas.openxmlformats.org/officeDocument/2006/relationships/image" Target="../media/image197.emf"/><Relationship Id="rId36" Type="http://schemas.openxmlformats.org/officeDocument/2006/relationships/image" Target="../media/image201.emf"/><Relationship Id="rId10" Type="http://schemas.openxmlformats.org/officeDocument/2006/relationships/image" Target="../media/image188.emf"/><Relationship Id="rId19" Type="http://schemas.openxmlformats.org/officeDocument/2006/relationships/customXml" Target="../ink/ink180.xml"/><Relationship Id="rId31" Type="http://schemas.openxmlformats.org/officeDocument/2006/relationships/customXml" Target="../ink/ink186.xml"/><Relationship Id="rId44" Type="http://schemas.openxmlformats.org/officeDocument/2006/relationships/image" Target="../media/image205.emf"/><Relationship Id="rId4" Type="http://schemas.openxmlformats.org/officeDocument/2006/relationships/image" Target="../media/image185.emf"/><Relationship Id="rId9" Type="http://schemas.openxmlformats.org/officeDocument/2006/relationships/customXml" Target="../ink/ink175.xml"/><Relationship Id="rId14" Type="http://schemas.openxmlformats.org/officeDocument/2006/relationships/image" Target="../media/image190.emf"/><Relationship Id="rId22" Type="http://schemas.openxmlformats.org/officeDocument/2006/relationships/image" Target="../media/image194.emf"/><Relationship Id="rId27" Type="http://schemas.openxmlformats.org/officeDocument/2006/relationships/customXml" Target="../ink/ink184.xml"/><Relationship Id="rId30" Type="http://schemas.openxmlformats.org/officeDocument/2006/relationships/image" Target="../media/image198.emf"/><Relationship Id="rId35" Type="http://schemas.openxmlformats.org/officeDocument/2006/relationships/customXml" Target="../ink/ink188.xml"/><Relationship Id="rId43" Type="http://schemas.openxmlformats.org/officeDocument/2006/relationships/customXml" Target="../ink/ink19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3.xml"/><Relationship Id="rId2" Type="http://schemas.openxmlformats.org/officeDocument/2006/relationships/image" Target="../media/image20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emf"/><Relationship Id="rId13" Type="http://schemas.openxmlformats.org/officeDocument/2006/relationships/customXml" Target="../ink/ink199.xml"/><Relationship Id="rId18" Type="http://schemas.openxmlformats.org/officeDocument/2006/relationships/image" Target="../media/image216.emf"/><Relationship Id="rId26" Type="http://schemas.openxmlformats.org/officeDocument/2006/relationships/image" Target="../media/image220.emf"/><Relationship Id="rId39" Type="http://schemas.openxmlformats.org/officeDocument/2006/relationships/customXml" Target="../ink/ink212.xml"/><Relationship Id="rId3" Type="http://schemas.openxmlformats.org/officeDocument/2006/relationships/customXml" Target="../ink/ink194.xml"/><Relationship Id="rId21" Type="http://schemas.openxmlformats.org/officeDocument/2006/relationships/customXml" Target="../ink/ink203.xml"/><Relationship Id="rId34" Type="http://schemas.openxmlformats.org/officeDocument/2006/relationships/image" Target="../media/image224.emf"/><Relationship Id="rId42" Type="http://schemas.openxmlformats.org/officeDocument/2006/relationships/image" Target="../media/image228.emf"/><Relationship Id="rId7" Type="http://schemas.openxmlformats.org/officeDocument/2006/relationships/customXml" Target="../ink/ink196.xml"/><Relationship Id="rId12" Type="http://schemas.openxmlformats.org/officeDocument/2006/relationships/image" Target="../media/image213.emf"/><Relationship Id="rId17" Type="http://schemas.openxmlformats.org/officeDocument/2006/relationships/customXml" Target="../ink/ink201.xml"/><Relationship Id="rId25" Type="http://schemas.openxmlformats.org/officeDocument/2006/relationships/customXml" Target="../ink/ink205.xml"/><Relationship Id="rId33" Type="http://schemas.openxmlformats.org/officeDocument/2006/relationships/customXml" Target="../ink/ink209.xml"/><Relationship Id="rId38" Type="http://schemas.openxmlformats.org/officeDocument/2006/relationships/image" Target="../media/image226.emf"/><Relationship Id="rId2" Type="http://schemas.openxmlformats.org/officeDocument/2006/relationships/image" Target="../media/image208.emf"/><Relationship Id="rId16" Type="http://schemas.openxmlformats.org/officeDocument/2006/relationships/image" Target="../media/image215.emf"/><Relationship Id="rId20" Type="http://schemas.openxmlformats.org/officeDocument/2006/relationships/image" Target="../media/image217.emf"/><Relationship Id="rId29" Type="http://schemas.openxmlformats.org/officeDocument/2006/relationships/customXml" Target="../ink/ink207.xml"/><Relationship Id="rId41" Type="http://schemas.openxmlformats.org/officeDocument/2006/relationships/customXml" Target="../ink/ink2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emf"/><Relationship Id="rId11" Type="http://schemas.openxmlformats.org/officeDocument/2006/relationships/customXml" Target="../ink/ink198.xml"/><Relationship Id="rId24" Type="http://schemas.openxmlformats.org/officeDocument/2006/relationships/image" Target="../media/image219.emf"/><Relationship Id="rId32" Type="http://schemas.openxmlformats.org/officeDocument/2006/relationships/image" Target="../media/image223.emf"/><Relationship Id="rId37" Type="http://schemas.openxmlformats.org/officeDocument/2006/relationships/customXml" Target="../ink/ink211.xml"/><Relationship Id="rId40" Type="http://schemas.openxmlformats.org/officeDocument/2006/relationships/image" Target="../media/image227.emf"/><Relationship Id="rId5" Type="http://schemas.openxmlformats.org/officeDocument/2006/relationships/customXml" Target="../ink/ink195.xml"/><Relationship Id="rId15" Type="http://schemas.openxmlformats.org/officeDocument/2006/relationships/customXml" Target="../ink/ink200.xml"/><Relationship Id="rId23" Type="http://schemas.openxmlformats.org/officeDocument/2006/relationships/customXml" Target="../ink/ink204.xml"/><Relationship Id="rId28" Type="http://schemas.openxmlformats.org/officeDocument/2006/relationships/image" Target="../media/image221.emf"/><Relationship Id="rId36" Type="http://schemas.openxmlformats.org/officeDocument/2006/relationships/image" Target="../media/image225.emf"/><Relationship Id="rId10" Type="http://schemas.openxmlformats.org/officeDocument/2006/relationships/image" Target="../media/image212.emf"/><Relationship Id="rId19" Type="http://schemas.openxmlformats.org/officeDocument/2006/relationships/customXml" Target="../ink/ink202.xml"/><Relationship Id="rId31" Type="http://schemas.openxmlformats.org/officeDocument/2006/relationships/customXml" Target="../ink/ink208.xml"/><Relationship Id="rId4" Type="http://schemas.openxmlformats.org/officeDocument/2006/relationships/image" Target="../media/image209.emf"/><Relationship Id="rId9" Type="http://schemas.openxmlformats.org/officeDocument/2006/relationships/customXml" Target="../ink/ink197.xml"/><Relationship Id="rId14" Type="http://schemas.openxmlformats.org/officeDocument/2006/relationships/image" Target="../media/image214.emf"/><Relationship Id="rId22" Type="http://schemas.openxmlformats.org/officeDocument/2006/relationships/image" Target="../media/image218.emf"/><Relationship Id="rId27" Type="http://schemas.openxmlformats.org/officeDocument/2006/relationships/customXml" Target="../ink/ink206.xml"/><Relationship Id="rId30" Type="http://schemas.openxmlformats.org/officeDocument/2006/relationships/image" Target="../media/image222.emf"/><Relationship Id="rId35" Type="http://schemas.openxmlformats.org/officeDocument/2006/relationships/customXml" Target="../ink/ink2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emf"/><Relationship Id="rId13" Type="http://schemas.openxmlformats.org/officeDocument/2006/relationships/customXml" Target="../ink/ink219.xml"/><Relationship Id="rId18" Type="http://schemas.openxmlformats.org/officeDocument/2006/relationships/image" Target="../media/image237.emf"/><Relationship Id="rId3" Type="http://schemas.openxmlformats.org/officeDocument/2006/relationships/customXml" Target="../ink/ink214.xml"/><Relationship Id="rId21" Type="http://schemas.openxmlformats.org/officeDocument/2006/relationships/customXml" Target="../ink/ink223.xml"/><Relationship Id="rId7" Type="http://schemas.openxmlformats.org/officeDocument/2006/relationships/customXml" Target="../ink/ink216.xml"/><Relationship Id="rId12" Type="http://schemas.openxmlformats.org/officeDocument/2006/relationships/image" Target="../media/image234.emf"/><Relationship Id="rId17" Type="http://schemas.openxmlformats.org/officeDocument/2006/relationships/customXml" Target="../ink/ink221.xml"/><Relationship Id="rId2" Type="http://schemas.openxmlformats.org/officeDocument/2006/relationships/image" Target="../media/image229.emf"/><Relationship Id="rId16" Type="http://schemas.openxmlformats.org/officeDocument/2006/relationships/image" Target="../media/image236.emf"/><Relationship Id="rId20" Type="http://schemas.openxmlformats.org/officeDocument/2006/relationships/image" Target="../media/image23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1.emf"/><Relationship Id="rId11" Type="http://schemas.openxmlformats.org/officeDocument/2006/relationships/customXml" Target="../ink/ink218.xml"/><Relationship Id="rId5" Type="http://schemas.openxmlformats.org/officeDocument/2006/relationships/customXml" Target="../ink/ink215.xml"/><Relationship Id="rId15" Type="http://schemas.openxmlformats.org/officeDocument/2006/relationships/customXml" Target="../ink/ink220.xml"/><Relationship Id="rId10" Type="http://schemas.openxmlformats.org/officeDocument/2006/relationships/image" Target="../media/image233.emf"/><Relationship Id="rId19" Type="http://schemas.openxmlformats.org/officeDocument/2006/relationships/customXml" Target="../ink/ink222.xml"/><Relationship Id="rId4" Type="http://schemas.openxmlformats.org/officeDocument/2006/relationships/image" Target="../media/image230.emf"/><Relationship Id="rId9" Type="http://schemas.openxmlformats.org/officeDocument/2006/relationships/customXml" Target="../ink/ink217.xml"/><Relationship Id="rId14" Type="http://schemas.openxmlformats.org/officeDocument/2006/relationships/image" Target="../media/image235.emf"/><Relationship Id="rId22" Type="http://schemas.openxmlformats.org/officeDocument/2006/relationships/image" Target="../media/image23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emf"/><Relationship Id="rId5" Type="http://schemas.openxmlformats.org/officeDocument/2006/relationships/customXml" Target="../ink/ink3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emf"/><Relationship Id="rId13" Type="http://schemas.openxmlformats.org/officeDocument/2006/relationships/customXml" Target="../ink/ink229.xml"/><Relationship Id="rId18" Type="http://schemas.openxmlformats.org/officeDocument/2006/relationships/image" Target="../media/image248.emf"/><Relationship Id="rId3" Type="http://schemas.openxmlformats.org/officeDocument/2006/relationships/customXml" Target="../ink/ink224.xml"/><Relationship Id="rId7" Type="http://schemas.openxmlformats.org/officeDocument/2006/relationships/customXml" Target="../ink/ink226.xml"/><Relationship Id="rId12" Type="http://schemas.openxmlformats.org/officeDocument/2006/relationships/image" Target="../media/image245.emf"/><Relationship Id="rId17" Type="http://schemas.openxmlformats.org/officeDocument/2006/relationships/customXml" Target="../ink/ink231.xml"/><Relationship Id="rId2" Type="http://schemas.openxmlformats.org/officeDocument/2006/relationships/image" Target="../media/image240.emf"/><Relationship Id="rId16" Type="http://schemas.openxmlformats.org/officeDocument/2006/relationships/image" Target="../media/image24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2.emf"/><Relationship Id="rId11" Type="http://schemas.openxmlformats.org/officeDocument/2006/relationships/customXml" Target="../ink/ink228.xml"/><Relationship Id="rId5" Type="http://schemas.openxmlformats.org/officeDocument/2006/relationships/customXml" Target="../ink/ink225.xml"/><Relationship Id="rId15" Type="http://schemas.openxmlformats.org/officeDocument/2006/relationships/customXml" Target="../ink/ink230.xml"/><Relationship Id="rId10" Type="http://schemas.openxmlformats.org/officeDocument/2006/relationships/image" Target="../media/image244.emf"/><Relationship Id="rId4" Type="http://schemas.openxmlformats.org/officeDocument/2006/relationships/image" Target="../media/image241.emf"/><Relationship Id="rId9" Type="http://schemas.openxmlformats.org/officeDocument/2006/relationships/customXml" Target="../ink/ink227.xml"/><Relationship Id="rId14" Type="http://schemas.openxmlformats.org/officeDocument/2006/relationships/image" Target="../media/image246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emf"/><Relationship Id="rId13" Type="http://schemas.openxmlformats.org/officeDocument/2006/relationships/customXml" Target="../ink/ink237.xml"/><Relationship Id="rId18" Type="http://schemas.openxmlformats.org/officeDocument/2006/relationships/image" Target="../media/image257.emf"/><Relationship Id="rId26" Type="http://schemas.openxmlformats.org/officeDocument/2006/relationships/image" Target="../media/image261.emf"/><Relationship Id="rId39" Type="http://schemas.openxmlformats.org/officeDocument/2006/relationships/customXml" Target="../ink/ink250.xml"/><Relationship Id="rId3" Type="http://schemas.openxmlformats.org/officeDocument/2006/relationships/customXml" Target="../ink/ink232.xml"/><Relationship Id="rId21" Type="http://schemas.openxmlformats.org/officeDocument/2006/relationships/customXml" Target="../ink/ink241.xml"/><Relationship Id="rId34" Type="http://schemas.openxmlformats.org/officeDocument/2006/relationships/image" Target="../media/image265.emf"/><Relationship Id="rId42" Type="http://schemas.openxmlformats.org/officeDocument/2006/relationships/image" Target="../media/image269.emf"/><Relationship Id="rId7" Type="http://schemas.openxmlformats.org/officeDocument/2006/relationships/customXml" Target="../ink/ink234.xml"/><Relationship Id="rId12" Type="http://schemas.openxmlformats.org/officeDocument/2006/relationships/image" Target="../media/image254.emf"/><Relationship Id="rId17" Type="http://schemas.openxmlformats.org/officeDocument/2006/relationships/customXml" Target="../ink/ink239.xml"/><Relationship Id="rId25" Type="http://schemas.openxmlformats.org/officeDocument/2006/relationships/customXml" Target="../ink/ink243.xml"/><Relationship Id="rId33" Type="http://schemas.openxmlformats.org/officeDocument/2006/relationships/customXml" Target="../ink/ink247.xml"/><Relationship Id="rId38" Type="http://schemas.openxmlformats.org/officeDocument/2006/relationships/image" Target="../media/image267.emf"/><Relationship Id="rId2" Type="http://schemas.openxmlformats.org/officeDocument/2006/relationships/image" Target="../media/image249.emf"/><Relationship Id="rId16" Type="http://schemas.openxmlformats.org/officeDocument/2006/relationships/image" Target="../media/image256.emf"/><Relationship Id="rId20" Type="http://schemas.openxmlformats.org/officeDocument/2006/relationships/image" Target="../media/image258.emf"/><Relationship Id="rId29" Type="http://schemas.openxmlformats.org/officeDocument/2006/relationships/customXml" Target="../ink/ink245.xml"/><Relationship Id="rId41" Type="http://schemas.openxmlformats.org/officeDocument/2006/relationships/customXml" Target="../ink/ink2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emf"/><Relationship Id="rId11" Type="http://schemas.openxmlformats.org/officeDocument/2006/relationships/customXml" Target="../ink/ink236.xml"/><Relationship Id="rId24" Type="http://schemas.openxmlformats.org/officeDocument/2006/relationships/image" Target="../media/image260.emf"/><Relationship Id="rId32" Type="http://schemas.openxmlformats.org/officeDocument/2006/relationships/image" Target="../media/image264.emf"/><Relationship Id="rId37" Type="http://schemas.openxmlformats.org/officeDocument/2006/relationships/customXml" Target="../ink/ink249.xml"/><Relationship Id="rId40" Type="http://schemas.openxmlformats.org/officeDocument/2006/relationships/image" Target="../media/image268.emf"/><Relationship Id="rId5" Type="http://schemas.openxmlformats.org/officeDocument/2006/relationships/customXml" Target="../ink/ink233.xml"/><Relationship Id="rId15" Type="http://schemas.openxmlformats.org/officeDocument/2006/relationships/customXml" Target="../ink/ink238.xml"/><Relationship Id="rId23" Type="http://schemas.openxmlformats.org/officeDocument/2006/relationships/customXml" Target="../ink/ink242.xml"/><Relationship Id="rId28" Type="http://schemas.openxmlformats.org/officeDocument/2006/relationships/image" Target="../media/image262.emf"/><Relationship Id="rId36" Type="http://schemas.openxmlformats.org/officeDocument/2006/relationships/image" Target="../media/image266.emf"/><Relationship Id="rId10" Type="http://schemas.openxmlformats.org/officeDocument/2006/relationships/image" Target="../media/image253.emf"/><Relationship Id="rId19" Type="http://schemas.openxmlformats.org/officeDocument/2006/relationships/customXml" Target="../ink/ink240.xml"/><Relationship Id="rId31" Type="http://schemas.openxmlformats.org/officeDocument/2006/relationships/customXml" Target="../ink/ink246.xml"/><Relationship Id="rId4" Type="http://schemas.openxmlformats.org/officeDocument/2006/relationships/image" Target="../media/image250.emf"/><Relationship Id="rId9" Type="http://schemas.openxmlformats.org/officeDocument/2006/relationships/customXml" Target="../ink/ink235.xml"/><Relationship Id="rId14" Type="http://schemas.openxmlformats.org/officeDocument/2006/relationships/image" Target="../media/image255.emf"/><Relationship Id="rId22" Type="http://schemas.openxmlformats.org/officeDocument/2006/relationships/image" Target="../media/image259.emf"/><Relationship Id="rId27" Type="http://schemas.openxmlformats.org/officeDocument/2006/relationships/customXml" Target="../ink/ink244.xml"/><Relationship Id="rId30" Type="http://schemas.openxmlformats.org/officeDocument/2006/relationships/image" Target="../media/image263.emf"/><Relationship Id="rId35" Type="http://schemas.openxmlformats.org/officeDocument/2006/relationships/customXml" Target="../ink/ink24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emf"/><Relationship Id="rId13" Type="http://schemas.openxmlformats.org/officeDocument/2006/relationships/customXml" Target="../ink/ink257.xml"/><Relationship Id="rId18" Type="http://schemas.openxmlformats.org/officeDocument/2006/relationships/image" Target="../media/image278.emf"/><Relationship Id="rId3" Type="http://schemas.openxmlformats.org/officeDocument/2006/relationships/customXml" Target="../ink/ink252.xml"/><Relationship Id="rId21" Type="http://schemas.openxmlformats.org/officeDocument/2006/relationships/customXml" Target="../ink/ink261.xml"/><Relationship Id="rId7" Type="http://schemas.openxmlformats.org/officeDocument/2006/relationships/customXml" Target="../ink/ink254.xml"/><Relationship Id="rId12" Type="http://schemas.openxmlformats.org/officeDocument/2006/relationships/image" Target="../media/image275.emf"/><Relationship Id="rId17" Type="http://schemas.openxmlformats.org/officeDocument/2006/relationships/customXml" Target="../ink/ink259.xml"/><Relationship Id="rId2" Type="http://schemas.openxmlformats.org/officeDocument/2006/relationships/image" Target="../media/image270.emf"/><Relationship Id="rId16" Type="http://schemas.openxmlformats.org/officeDocument/2006/relationships/image" Target="../media/image277.emf"/><Relationship Id="rId20" Type="http://schemas.openxmlformats.org/officeDocument/2006/relationships/image" Target="../media/image27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2.emf"/><Relationship Id="rId11" Type="http://schemas.openxmlformats.org/officeDocument/2006/relationships/customXml" Target="../ink/ink256.xml"/><Relationship Id="rId24" Type="http://schemas.openxmlformats.org/officeDocument/2006/relationships/image" Target="../media/image281.emf"/><Relationship Id="rId5" Type="http://schemas.openxmlformats.org/officeDocument/2006/relationships/customXml" Target="../ink/ink253.xml"/><Relationship Id="rId15" Type="http://schemas.openxmlformats.org/officeDocument/2006/relationships/customXml" Target="../ink/ink258.xml"/><Relationship Id="rId23" Type="http://schemas.openxmlformats.org/officeDocument/2006/relationships/customXml" Target="../ink/ink262.xml"/><Relationship Id="rId10" Type="http://schemas.openxmlformats.org/officeDocument/2006/relationships/image" Target="../media/image274.emf"/><Relationship Id="rId19" Type="http://schemas.openxmlformats.org/officeDocument/2006/relationships/customXml" Target="../ink/ink260.xml"/><Relationship Id="rId4" Type="http://schemas.openxmlformats.org/officeDocument/2006/relationships/image" Target="../media/image271.emf"/><Relationship Id="rId9" Type="http://schemas.openxmlformats.org/officeDocument/2006/relationships/customXml" Target="../ink/ink255.xml"/><Relationship Id="rId14" Type="http://schemas.openxmlformats.org/officeDocument/2006/relationships/image" Target="../media/image276.emf"/><Relationship Id="rId22" Type="http://schemas.openxmlformats.org/officeDocument/2006/relationships/image" Target="../media/image280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6.xml"/><Relationship Id="rId13" Type="http://schemas.openxmlformats.org/officeDocument/2006/relationships/image" Target="../media/image287.emf"/><Relationship Id="rId18" Type="http://schemas.openxmlformats.org/officeDocument/2006/relationships/customXml" Target="../ink/ink271.xml"/><Relationship Id="rId3" Type="http://schemas.openxmlformats.org/officeDocument/2006/relationships/image" Target="../media/image282.emf"/><Relationship Id="rId21" Type="http://schemas.openxmlformats.org/officeDocument/2006/relationships/image" Target="../media/image291.emf"/><Relationship Id="rId7" Type="http://schemas.openxmlformats.org/officeDocument/2006/relationships/image" Target="../media/image284.emf"/><Relationship Id="rId12" Type="http://schemas.openxmlformats.org/officeDocument/2006/relationships/customXml" Target="../ink/ink268.xml"/><Relationship Id="rId17" Type="http://schemas.openxmlformats.org/officeDocument/2006/relationships/image" Target="../media/image289.emf"/><Relationship Id="rId2" Type="http://schemas.openxmlformats.org/officeDocument/2006/relationships/customXml" Target="../ink/ink263.xml"/><Relationship Id="rId16" Type="http://schemas.openxmlformats.org/officeDocument/2006/relationships/customXml" Target="../ink/ink270.xml"/><Relationship Id="rId20" Type="http://schemas.openxmlformats.org/officeDocument/2006/relationships/customXml" Target="../ink/ink27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5.xml"/><Relationship Id="rId11" Type="http://schemas.openxmlformats.org/officeDocument/2006/relationships/image" Target="../media/image286.emf"/><Relationship Id="rId5" Type="http://schemas.openxmlformats.org/officeDocument/2006/relationships/image" Target="../media/image283.emf"/><Relationship Id="rId15" Type="http://schemas.openxmlformats.org/officeDocument/2006/relationships/image" Target="../media/image288.emf"/><Relationship Id="rId23" Type="http://schemas.openxmlformats.org/officeDocument/2006/relationships/image" Target="../media/image292.emf"/><Relationship Id="rId10" Type="http://schemas.openxmlformats.org/officeDocument/2006/relationships/customXml" Target="../ink/ink267.xml"/><Relationship Id="rId19" Type="http://schemas.openxmlformats.org/officeDocument/2006/relationships/image" Target="../media/image290.emf"/><Relationship Id="rId4" Type="http://schemas.openxmlformats.org/officeDocument/2006/relationships/customXml" Target="../ink/ink264.xml"/><Relationship Id="rId9" Type="http://schemas.openxmlformats.org/officeDocument/2006/relationships/image" Target="../media/image285.emf"/><Relationship Id="rId14" Type="http://schemas.openxmlformats.org/officeDocument/2006/relationships/customXml" Target="../ink/ink269.xml"/><Relationship Id="rId22" Type="http://schemas.openxmlformats.org/officeDocument/2006/relationships/customXml" Target="../ink/ink27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emf"/><Relationship Id="rId13" Type="http://schemas.openxmlformats.org/officeDocument/2006/relationships/customXml" Target="../ink/ink279.xml"/><Relationship Id="rId18" Type="http://schemas.openxmlformats.org/officeDocument/2006/relationships/image" Target="../media/image301.emf"/><Relationship Id="rId26" Type="http://schemas.openxmlformats.org/officeDocument/2006/relationships/image" Target="../media/image305.emf"/><Relationship Id="rId3" Type="http://schemas.openxmlformats.org/officeDocument/2006/relationships/customXml" Target="../ink/ink274.xml"/><Relationship Id="rId21" Type="http://schemas.openxmlformats.org/officeDocument/2006/relationships/customXml" Target="../ink/ink283.xml"/><Relationship Id="rId7" Type="http://schemas.openxmlformats.org/officeDocument/2006/relationships/customXml" Target="../ink/ink276.xml"/><Relationship Id="rId12" Type="http://schemas.openxmlformats.org/officeDocument/2006/relationships/image" Target="../media/image298.emf"/><Relationship Id="rId17" Type="http://schemas.openxmlformats.org/officeDocument/2006/relationships/customXml" Target="../ink/ink281.xml"/><Relationship Id="rId25" Type="http://schemas.openxmlformats.org/officeDocument/2006/relationships/customXml" Target="../ink/ink285.xml"/><Relationship Id="rId2" Type="http://schemas.openxmlformats.org/officeDocument/2006/relationships/image" Target="../media/image293.emf"/><Relationship Id="rId16" Type="http://schemas.openxmlformats.org/officeDocument/2006/relationships/image" Target="../media/image300.emf"/><Relationship Id="rId20" Type="http://schemas.openxmlformats.org/officeDocument/2006/relationships/image" Target="../media/image302.emf"/><Relationship Id="rId29" Type="http://schemas.openxmlformats.org/officeDocument/2006/relationships/customXml" Target="../ink/ink28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5.emf"/><Relationship Id="rId11" Type="http://schemas.openxmlformats.org/officeDocument/2006/relationships/customXml" Target="../ink/ink278.xml"/><Relationship Id="rId24" Type="http://schemas.openxmlformats.org/officeDocument/2006/relationships/image" Target="../media/image304.emf"/><Relationship Id="rId32" Type="http://schemas.openxmlformats.org/officeDocument/2006/relationships/image" Target="../media/image308.emf"/><Relationship Id="rId5" Type="http://schemas.openxmlformats.org/officeDocument/2006/relationships/customXml" Target="../ink/ink275.xml"/><Relationship Id="rId15" Type="http://schemas.openxmlformats.org/officeDocument/2006/relationships/customXml" Target="../ink/ink280.xml"/><Relationship Id="rId23" Type="http://schemas.openxmlformats.org/officeDocument/2006/relationships/customXml" Target="../ink/ink284.xml"/><Relationship Id="rId28" Type="http://schemas.openxmlformats.org/officeDocument/2006/relationships/image" Target="../media/image306.emf"/><Relationship Id="rId10" Type="http://schemas.openxmlformats.org/officeDocument/2006/relationships/image" Target="../media/image297.emf"/><Relationship Id="rId19" Type="http://schemas.openxmlformats.org/officeDocument/2006/relationships/customXml" Target="../ink/ink282.xml"/><Relationship Id="rId31" Type="http://schemas.openxmlformats.org/officeDocument/2006/relationships/customXml" Target="../ink/ink288.xml"/><Relationship Id="rId4" Type="http://schemas.openxmlformats.org/officeDocument/2006/relationships/image" Target="../media/image294.emf"/><Relationship Id="rId9" Type="http://schemas.openxmlformats.org/officeDocument/2006/relationships/customXml" Target="../ink/ink277.xml"/><Relationship Id="rId14" Type="http://schemas.openxmlformats.org/officeDocument/2006/relationships/image" Target="../media/image299.emf"/><Relationship Id="rId22" Type="http://schemas.openxmlformats.org/officeDocument/2006/relationships/image" Target="../media/image303.emf"/><Relationship Id="rId27" Type="http://schemas.openxmlformats.org/officeDocument/2006/relationships/customXml" Target="../ink/ink286.xml"/><Relationship Id="rId30" Type="http://schemas.openxmlformats.org/officeDocument/2006/relationships/image" Target="../media/image307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2.xml"/><Relationship Id="rId13" Type="http://schemas.openxmlformats.org/officeDocument/2006/relationships/image" Target="../media/image314.emf"/><Relationship Id="rId18" Type="http://schemas.openxmlformats.org/officeDocument/2006/relationships/customXml" Target="../ink/ink297.xml"/><Relationship Id="rId26" Type="http://schemas.openxmlformats.org/officeDocument/2006/relationships/customXml" Target="../ink/ink301.xml"/><Relationship Id="rId39" Type="http://schemas.openxmlformats.org/officeDocument/2006/relationships/image" Target="../media/image327.emf"/><Relationship Id="rId3" Type="http://schemas.openxmlformats.org/officeDocument/2006/relationships/image" Target="../media/image309.emf"/><Relationship Id="rId21" Type="http://schemas.openxmlformats.org/officeDocument/2006/relationships/image" Target="../media/image318.emf"/><Relationship Id="rId34" Type="http://schemas.openxmlformats.org/officeDocument/2006/relationships/customXml" Target="../ink/ink305.xml"/><Relationship Id="rId7" Type="http://schemas.openxmlformats.org/officeDocument/2006/relationships/image" Target="../media/image311.emf"/><Relationship Id="rId12" Type="http://schemas.openxmlformats.org/officeDocument/2006/relationships/customXml" Target="../ink/ink294.xml"/><Relationship Id="rId17" Type="http://schemas.openxmlformats.org/officeDocument/2006/relationships/image" Target="../media/image316.emf"/><Relationship Id="rId25" Type="http://schemas.openxmlformats.org/officeDocument/2006/relationships/image" Target="../media/image320.emf"/><Relationship Id="rId33" Type="http://schemas.openxmlformats.org/officeDocument/2006/relationships/image" Target="../media/image324.emf"/><Relationship Id="rId38" Type="http://schemas.openxmlformats.org/officeDocument/2006/relationships/customXml" Target="../ink/ink307.xml"/><Relationship Id="rId2" Type="http://schemas.openxmlformats.org/officeDocument/2006/relationships/customXml" Target="../ink/ink289.xml"/><Relationship Id="rId16" Type="http://schemas.openxmlformats.org/officeDocument/2006/relationships/customXml" Target="../ink/ink296.xml"/><Relationship Id="rId20" Type="http://schemas.openxmlformats.org/officeDocument/2006/relationships/customXml" Target="../ink/ink298.xml"/><Relationship Id="rId29" Type="http://schemas.openxmlformats.org/officeDocument/2006/relationships/image" Target="../media/image322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1.xml"/><Relationship Id="rId11" Type="http://schemas.openxmlformats.org/officeDocument/2006/relationships/image" Target="../media/image313.emf"/><Relationship Id="rId24" Type="http://schemas.openxmlformats.org/officeDocument/2006/relationships/customXml" Target="../ink/ink300.xml"/><Relationship Id="rId32" Type="http://schemas.openxmlformats.org/officeDocument/2006/relationships/customXml" Target="../ink/ink304.xml"/><Relationship Id="rId37" Type="http://schemas.openxmlformats.org/officeDocument/2006/relationships/image" Target="../media/image326.emf"/><Relationship Id="rId5" Type="http://schemas.openxmlformats.org/officeDocument/2006/relationships/image" Target="../media/image310.emf"/><Relationship Id="rId15" Type="http://schemas.openxmlformats.org/officeDocument/2006/relationships/image" Target="../media/image315.emf"/><Relationship Id="rId23" Type="http://schemas.openxmlformats.org/officeDocument/2006/relationships/image" Target="../media/image319.emf"/><Relationship Id="rId28" Type="http://schemas.openxmlformats.org/officeDocument/2006/relationships/customXml" Target="../ink/ink302.xml"/><Relationship Id="rId36" Type="http://schemas.openxmlformats.org/officeDocument/2006/relationships/customXml" Target="../ink/ink306.xml"/><Relationship Id="rId10" Type="http://schemas.openxmlformats.org/officeDocument/2006/relationships/customXml" Target="../ink/ink293.xml"/><Relationship Id="rId19" Type="http://schemas.openxmlformats.org/officeDocument/2006/relationships/image" Target="../media/image317.emf"/><Relationship Id="rId31" Type="http://schemas.openxmlformats.org/officeDocument/2006/relationships/image" Target="../media/image323.emf"/><Relationship Id="rId4" Type="http://schemas.openxmlformats.org/officeDocument/2006/relationships/customXml" Target="../ink/ink290.xml"/><Relationship Id="rId9" Type="http://schemas.openxmlformats.org/officeDocument/2006/relationships/image" Target="../media/image312.emf"/><Relationship Id="rId14" Type="http://schemas.openxmlformats.org/officeDocument/2006/relationships/customXml" Target="../ink/ink295.xml"/><Relationship Id="rId22" Type="http://schemas.openxmlformats.org/officeDocument/2006/relationships/customXml" Target="../ink/ink299.xml"/><Relationship Id="rId27" Type="http://schemas.openxmlformats.org/officeDocument/2006/relationships/image" Target="../media/image321.emf"/><Relationship Id="rId30" Type="http://schemas.openxmlformats.org/officeDocument/2006/relationships/customXml" Target="../ink/ink303.xml"/><Relationship Id="rId35" Type="http://schemas.openxmlformats.org/officeDocument/2006/relationships/image" Target="../media/image325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1.xml"/><Relationship Id="rId13" Type="http://schemas.openxmlformats.org/officeDocument/2006/relationships/image" Target="../media/image333.emf"/><Relationship Id="rId18" Type="http://schemas.openxmlformats.org/officeDocument/2006/relationships/customXml" Target="../ink/ink316.xml"/><Relationship Id="rId3" Type="http://schemas.openxmlformats.org/officeDocument/2006/relationships/image" Target="../media/image328.emf"/><Relationship Id="rId21" Type="http://schemas.openxmlformats.org/officeDocument/2006/relationships/image" Target="../media/image337.emf"/><Relationship Id="rId7" Type="http://schemas.openxmlformats.org/officeDocument/2006/relationships/image" Target="../media/image330.emf"/><Relationship Id="rId12" Type="http://schemas.openxmlformats.org/officeDocument/2006/relationships/customXml" Target="../ink/ink313.xml"/><Relationship Id="rId17" Type="http://schemas.openxmlformats.org/officeDocument/2006/relationships/image" Target="../media/image335.emf"/><Relationship Id="rId2" Type="http://schemas.openxmlformats.org/officeDocument/2006/relationships/customXml" Target="../ink/ink308.xml"/><Relationship Id="rId16" Type="http://schemas.openxmlformats.org/officeDocument/2006/relationships/customXml" Target="../ink/ink315.xml"/><Relationship Id="rId20" Type="http://schemas.openxmlformats.org/officeDocument/2006/relationships/customXml" Target="../ink/ink3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0.xml"/><Relationship Id="rId11" Type="http://schemas.openxmlformats.org/officeDocument/2006/relationships/image" Target="../media/image332.emf"/><Relationship Id="rId5" Type="http://schemas.openxmlformats.org/officeDocument/2006/relationships/image" Target="../media/image329.emf"/><Relationship Id="rId15" Type="http://schemas.openxmlformats.org/officeDocument/2006/relationships/image" Target="../media/image334.emf"/><Relationship Id="rId10" Type="http://schemas.openxmlformats.org/officeDocument/2006/relationships/customXml" Target="../ink/ink312.xml"/><Relationship Id="rId19" Type="http://schemas.openxmlformats.org/officeDocument/2006/relationships/image" Target="../media/image336.emf"/><Relationship Id="rId4" Type="http://schemas.openxmlformats.org/officeDocument/2006/relationships/customXml" Target="../ink/ink309.xml"/><Relationship Id="rId9" Type="http://schemas.openxmlformats.org/officeDocument/2006/relationships/image" Target="../media/image331.emf"/><Relationship Id="rId14" Type="http://schemas.openxmlformats.org/officeDocument/2006/relationships/customXml" Target="../ink/ink31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emf"/><Relationship Id="rId13" Type="http://schemas.openxmlformats.org/officeDocument/2006/relationships/customXml" Target="../ink/ink323.xml"/><Relationship Id="rId18" Type="http://schemas.openxmlformats.org/officeDocument/2006/relationships/image" Target="../media/image346.emf"/><Relationship Id="rId3" Type="http://schemas.openxmlformats.org/officeDocument/2006/relationships/customXml" Target="../ink/ink318.xml"/><Relationship Id="rId7" Type="http://schemas.openxmlformats.org/officeDocument/2006/relationships/customXml" Target="../ink/ink320.xml"/><Relationship Id="rId12" Type="http://schemas.openxmlformats.org/officeDocument/2006/relationships/image" Target="../media/image343.emf"/><Relationship Id="rId17" Type="http://schemas.openxmlformats.org/officeDocument/2006/relationships/customXml" Target="../ink/ink325.xml"/><Relationship Id="rId2" Type="http://schemas.openxmlformats.org/officeDocument/2006/relationships/image" Target="../media/image338.png"/><Relationship Id="rId16" Type="http://schemas.openxmlformats.org/officeDocument/2006/relationships/image" Target="../media/image34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0.emf"/><Relationship Id="rId11" Type="http://schemas.openxmlformats.org/officeDocument/2006/relationships/customXml" Target="../ink/ink322.xml"/><Relationship Id="rId5" Type="http://schemas.openxmlformats.org/officeDocument/2006/relationships/customXml" Target="../ink/ink319.xml"/><Relationship Id="rId15" Type="http://schemas.openxmlformats.org/officeDocument/2006/relationships/customXml" Target="../ink/ink324.xml"/><Relationship Id="rId10" Type="http://schemas.openxmlformats.org/officeDocument/2006/relationships/image" Target="../media/image342.emf"/><Relationship Id="rId4" Type="http://schemas.openxmlformats.org/officeDocument/2006/relationships/image" Target="../media/image339.emf"/><Relationship Id="rId9" Type="http://schemas.openxmlformats.org/officeDocument/2006/relationships/customXml" Target="../ink/ink321.xml"/><Relationship Id="rId14" Type="http://schemas.openxmlformats.org/officeDocument/2006/relationships/image" Target="../media/image344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emf"/><Relationship Id="rId13" Type="http://schemas.openxmlformats.org/officeDocument/2006/relationships/customXml" Target="../ink/ink331.xml"/><Relationship Id="rId18" Type="http://schemas.openxmlformats.org/officeDocument/2006/relationships/image" Target="../media/image355.emf"/><Relationship Id="rId3" Type="http://schemas.openxmlformats.org/officeDocument/2006/relationships/customXml" Target="../ink/ink326.xml"/><Relationship Id="rId21" Type="http://schemas.openxmlformats.org/officeDocument/2006/relationships/customXml" Target="../ink/ink335.xml"/><Relationship Id="rId7" Type="http://schemas.openxmlformats.org/officeDocument/2006/relationships/customXml" Target="../ink/ink328.xml"/><Relationship Id="rId12" Type="http://schemas.openxmlformats.org/officeDocument/2006/relationships/image" Target="../media/image352.emf"/><Relationship Id="rId17" Type="http://schemas.openxmlformats.org/officeDocument/2006/relationships/customXml" Target="../ink/ink333.xml"/><Relationship Id="rId2" Type="http://schemas.openxmlformats.org/officeDocument/2006/relationships/image" Target="../media/image347.png"/><Relationship Id="rId16" Type="http://schemas.openxmlformats.org/officeDocument/2006/relationships/image" Target="../media/image354.emf"/><Relationship Id="rId20" Type="http://schemas.openxmlformats.org/officeDocument/2006/relationships/image" Target="../media/image35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9.emf"/><Relationship Id="rId11" Type="http://schemas.openxmlformats.org/officeDocument/2006/relationships/customXml" Target="../ink/ink330.xml"/><Relationship Id="rId5" Type="http://schemas.openxmlformats.org/officeDocument/2006/relationships/customXml" Target="../ink/ink327.xml"/><Relationship Id="rId15" Type="http://schemas.openxmlformats.org/officeDocument/2006/relationships/customXml" Target="../ink/ink332.xml"/><Relationship Id="rId10" Type="http://schemas.openxmlformats.org/officeDocument/2006/relationships/image" Target="../media/image351.emf"/><Relationship Id="rId19" Type="http://schemas.openxmlformats.org/officeDocument/2006/relationships/customXml" Target="../ink/ink334.xml"/><Relationship Id="rId4" Type="http://schemas.openxmlformats.org/officeDocument/2006/relationships/image" Target="../media/image348.emf"/><Relationship Id="rId9" Type="http://schemas.openxmlformats.org/officeDocument/2006/relationships/customXml" Target="../ink/ink329.xml"/><Relationship Id="rId14" Type="http://schemas.openxmlformats.org/officeDocument/2006/relationships/image" Target="../media/image353.emf"/><Relationship Id="rId22" Type="http://schemas.openxmlformats.org/officeDocument/2006/relationships/image" Target="../media/image357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emf"/><Relationship Id="rId13" Type="http://schemas.openxmlformats.org/officeDocument/2006/relationships/customXml" Target="../ink/ink341.xml"/><Relationship Id="rId18" Type="http://schemas.openxmlformats.org/officeDocument/2006/relationships/image" Target="../media/image366.emf"/><Relationship Id="rId26" Type="http://schemas.openxmlformats.org/officeDocument/2006/relationships/image" Target="../media/image370.emf"/><Relationship Id="rId3" Type="http://schemas.openxmlformats.org/officeDocument/2006/relationships/customXml" Target="../ink/ink336.xml"/><Relationship Id="rId21" Type="http://schemas.openxmlformats.org/officeDocument/2006/relationships/customXml" Target="../ink/ink345.xml"/><Relationship Id="rId7" Type="http://schemas.openxmlformats.org/officeDocument/2006/relationships/customXml" Target="../ink/ink338.xml"/><Relationship Id="rId12" Type="http://schemas.openxmlformats.org/officeDocument/2006/relationships/image" Target="../media/image363.emf"/><Relationship Id="rId17" Type="http://schemas.openxmlformats.org/officeDocument/2006/relationships/customXml" Target="../ink/ink343.xml"/><Relationship Id="rId25" Type="http://schemas.openxmlformats.org/officeDocument/2006/relationships/customXml" Target="../ink/ink347.xml"/><Relationship Id="rId2" Type="http://schemas.openxmlformats.org/officeDocument/2006/relationships/image" Target="../media/image358.png"/><Relationship Id="rId16" Type="http://schemas.openxmlformats.org/officeDocument/2006/relationships/image" Target="../media/image365.emf"/><Relationship Id="rId20" Type="http://schemas.openxmlformats.org/officeDocument/2006/relationships/image" Target="../media/image36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0.emf"/><Relationship Id="rId11" Type="http://schemas.openxmlformats.org/officeDocument/2006/relationships/customXml" Target="../ink/ink340.xml"/><Relationship Id="rId24" Type="http://schemas.openxmlformats.org/officeDocument/2006/relationships/image" Target="../media/image369.emf"/><Relationship Id="rId5" Type="http://schemas.openxmlformats.org/officeDocument/2006/relationships/customXml" Target="../ink/ink337.xml"/><Relationship Id="rId15" Type="http://schemas.openxmlformats.org/officeDocument/2006/relationships/customXml" Target="../ink/ink342.xml"/><Relationship Id="rId23" Type="http://schemas.openxmlformats.org/officeDocument/2006/relationships/customXml" Target="../ink/ink346.xml"/><Relationship Id="rId10" Type="http://schemas.openxmlformats.org/officeDocument/2006/relationships/image" Target="../media/image362.emf"/><Relationship Id="rId19" Type="http://schemas.openxmlformats.org/officeDocument/2006/relationships/customXml" Target="../ink/ink344.xml"/><Relationship Id="rId4" Type="http://schemas.openxmlformats.org/officeDocument/2006/relationships/image" Target="../media/image359.emf"/><Relationship Id="rId9" Type="http://schemas.openxmlformats.org/officeDocument/2006/relationships/customXml" Target="../ink/ink339.xml"/><Relationship Id="rId14" Type="http://schemas.openxmlformats.org/officeDocument/2006/relationships/image" Target="../media/image364.emf"/><Relationship Id="rId22" Type="http://schemas.openxmlformats.org/officeDocument/2006/relationships/image" Target="../media/image368.emf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.xml"/><Relationship Id="rId18" Type="http://schemas.openxmlformats.org/officeDocument/2006/relationships/image" Target="../media/image14.emf"/><Relationship Id="rId26" Type="http://schemas.openxmlformats.org/officeDocument/2006/relationships/image" Target="../media/image18.emf"/><Relationship Id="rId39" Type="http://schemas.openxmlformats.org/officeDocument/2006/relationships/customXml" Target="../ink/ink22.xml"/><Relationship Id="rId21" Type="http://schemas.openxmlformats.org/officeDocument/2006/relationships/customXml" Target="../ink/ink13.xml"/><Relationship Id="rId34" Type="http://schemas.openxmlformats.org/officeDocument/2006/relationships/image" Target="../media/image22.emf"/><Relationship Id="rId42" Type="http://schemas.openxmlformats.org/officeDocument/2006/relationships/image" Target="../media/image26.emf"/><Relationship Id="rId47" Type="http://schemas.openxmlformats.org/officeDocument/2006/relationships/customXml" Target="../ink/ink26.xml"/><Relationship Id="rId50" Type="http://schemas.openxmlformats.org/officeDocument/2006/relationships/image" Target="../media/image30.emf"/><Relationship Id="rId55" Type="http://schemas.openxmlformats.org/officeDocument/2006/relationships/customXml" Target="../ink/ink30.xml"/><Relationship Id="rId7" Type="http://schemas.openxmlformats.org/officeDocument/2006/relationships/customXml" Target="../ink/ink6.xml"/><Relationship Id="rId12" Type="http://schemas.openxmlformats.org/officeDocument/2006/relationships/image" Target="../media/image11.emf"/><Relationship Id="rId17" Type="http://schemas.openxmlformats.org/officeDocument/2006/relationships/customXml" Target="../ink/ink11.xml"/><Relationship Id="rId25" Type="http://schemas.openxmlformats.org/officeDocument/2006/relationships/customXml" Target="../ink/ink15.xml"/><Relationship Id="rId33" Type="http://schemas.openxmlformats.org/officeDocument/2006/relationships/customXml" Target="../ink/ink19.xml"/><Relationship Id="rId38" Type="http://schemas.openxmlformats.org/officeDocument/2006/relationships/image" Target="../media/image24.emf"/><Relationship Id="rId46" Type="http://schemas.openxmlformats.org/officeDocument/2006/relationships/image" Target="../media/image28.emf"/><Relationship Id="rId2" Type="http://schemas.openxmlformats.org/officeDocument/2006/relationships/image" Target="../media/image6.png"/><Relationship Id="rId16" Type="http://schemas.openxmlformats.org/officeDocument/2006/relationships/image" Target="../media/image13.emf"/><Relationship Id="rId20" Type="http://schemas.openxmlformats.org/officeDocument/2006/relationships/image" Target="../media/image15.emf"/><Relationship Id="rId29" Type="http://schemas.openxmlformats.org/officeDocument/2006/relationships/customXml" Target="../ink/ink17.xml"/><Relationship Id="rId41" Type="http://schemas.openxmlformats.org/officeDocument/2006/relationships/customXml" Target="../ink/ink23.xml"/><Relationship Id="rId54" Type="http://schemas.openxmlformats.org/officeDocument/2006/relationships/image" Target="../media/image3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emf"/><Relationship Id="rId11" Type="http://schemas.openxmlformats.org/officeDocument/2006/relationships/customXml" Target="../ink/ink8.xml"/><Relationship Id="rId24" Type="http://schemas.openxmlformats.org/officeDocument/2006/relationships/image" Target="../media/image17.emf"/><Relationship Id="rId32" Type="http://schemas.openxmlformats.org/officeDocument/2006/relationships/image" Target="../media/image21.emf"/><Relationship Id="rId37" Type="http://schemas.openxmlformats.org/officeDocument/2006/relationships/customXml" Target="../ink/ink21.xml"/><Relationship Id="rId40" Type="http://schemas.openxmlformats.org/officeDocument/2006/relationships/image" Target="../media/image25.emf"/><Relationship Id="rId45" Type="http://schemas.openxmlformats.org/officeDocument/2006/relationships/customXml" Target="../ink/ink25.xml"/><Relationship Id="rId53" Type="http://schemas.openxmlformats.org/officeDocument/2006/relationships/customXml" Target="../ink/ink29.xml"/><Relationship Id="rId5" Type="http://schemas.openxmlformats.org/officeDocument/2006/relationships/customXml" Target="../ink/ink5.xml"/><Relationship Id="rId15" Type="http://schemas.openxmlformats.org/officeDocument/2006/relationships/customXml" Target="../ink/ink10.xml"/><Relationship Id="rId23" Type="http://schemas.openxmlformats.org/officeDocument/2006/relationships/customXml" Target="../ink/ink14.xml"/><Relationship Id="rId28" Type="http://schemas.openxmlformats.org/officeDocument/2006/relationships/image" Target="../media/image19.emf"/><Relationship Id="rId36" Type="http://schemas.openxmlformats.org/officeDocument/2006/relationships/image" Target="../media/image23.emf"/><Relationship Id="rId49" Type="http://schemas.openxmlformats.org/officeDocument/2006/relationships/customXml" Target="../ink/ink27.xml"/><Relationship Id="rId10" Type="http://schemas.openxmlformats.org/officeDocument/2006/relationships/image" Target="../media/image10.emf"/><Relationship Id="rId19" Type="http://schemas.openxmlformats.org/officeDocument/2006/relationships/customXml" Target="../ink/ink12.xml"/><Relationship Id="rId31" Type="http://schemas.openxmlformats.org/officeDocument/2006/relationships/customXml" Target="../ink/ink18.xml"/><Relationship Id="rId44" Type="http://schemas.openxmlformats.org/officeDocument/2006/relationships/image" Target="../media/image27.emf"/><Relationship Id="rId52" Type="http://schemas.openxmlformats.org/officeDocument/2006/relationships/image" Target="../media/image31.emf"/><Relationship Id="rId4" Type="http://schemas.openxmlformats.org/officeDocument/2006/relationships/image" Target="../media/image7.emf"/><Relationship Id="rId9" Type="http://schemas.openxmlformats.org/officeDocument/2006/relationships/customXml" Target="../ink/ink7.xml"/><Relationship Id="rId14" Type="http://schemas.openxmlformats.org/officeDocument/2006/relationships/image" Target="../media/image12.emf"/><Relationship Id="rId22" Type="http://schemas.openxmlformats.org/officeDocument/2006/relationships/image" Target="../media/image16.emf"/><Relationship Id="rId27" Type="http://schemas.openxmlformats.org/officeDocument/2006/relationships/customXml" Target="../ink/ink16.xml"/><Relationship Id="rId30" Type="http://schemas.openxmlformats.org/officeDocument/2006/relationships/image" Target="../media/image20.emf"/><Relationship Id="rId35" Type="http://schemas.openxmlformats.org/officeDocument/2006/relationships/customXml" Target="../ink/ink20.xml"/><Relationship Id="rId43" Type="http://schemas.openxmlformats.org/officeDocument/2006/relationships/customXml" Target="../ink/ink24.xml"/><Relationship Id="rId48" Type="http://schemas.openxmlformats.org/officeDocument/2006/relationships/image" Target="../media/image29.emf"/><Relationship Id="rId56" Type="http://schemas.openxmlformats.org/officeDocument/2006/relationships/image" Target="../media/image33.emf"/><Relationship Id="rId8" Type="http://schemas.openxmlformats.org/officeDocument/2006/relationships/image" Target="../media/image9.emf"/><Relationship Id="rId51" Type="http://schemas.openxmlformats.org/officeDocument/2006/relationships/customXml" Target="../ink/ink28.xml"/><Relationship Id="rId3" Type="http://schemas.openxmlformats.org/officeDocument/2006/relationships/customXml" Target="../ink/ink4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53.xml"/><Relationship Id="rId18" Type="http://schemas.openxmlformats.org/officeDocument/2006/relationships/image" Target="../media/image379.emf"/><Relationship Id="rId26" Type="http://schemas.openxmlformats.org/officeDocument/2006/relationships/image" Target="../media/image383.emf"/><Relationship Id="rId39" Type="http://schemas.openxmlformats.org/officeDocument/2006/relationships/customXml" Target="../ink/ink366.xml"/><Relationship Id="rId21" Type="http://schemas.openxmlformats.org/officeDocument/2006/relationships/customXml" Target="../ink/ink357.xml"/><Relationship Id="rId34" Type="http://schemas.openxmlformats.org/officeDocument/2006/relationships/image" Target="../media/image387.emf"/><Relationship Id="rId42" Type="http://schemas.openxmlformats.org/officeDocument/2006/relationships/image" Target="../media/image391.emf"/><Relationship Id="rId47" Type="http://schemas.openxmlformats.org/officeDocument/2006/relationships/customXml" Target="../ink/ink370.xml"/><Relationship Id="rId50" Type="http://schemas.openxmlformats.org/officeDocument/2006/relationships/image" Target="../media/image395.emf"/><Relationship Id="rId55" Type="http://schemas.openxmlformats.org/officeDocument/2006/relationships/customXml" Target="../ink/ink374.xml"/><Relationship Id="rId7" Type="http://schemas.openxmlformats.org/officeDocument/2006/relationships/customXml" Target="../ink/ink350.xml"/><Relationship Id="rId12" Type="http://schemas.openxmlformats.org/officeDocument/2006/relationships/image" Target="../media/image376.emf"/><Relationship Id="rId17" Type="http://schemas.openxmlformats.org/officeDocument/2006/relationships/customXml" Target="../ink/ink355.xml"/><Relationship Id="rId25" Type="http://schemas.openxmlformats.org/officeDocument/2006/relationships/customXml" Target="../ink/ink359.xml"/><Relationship Id="rId33" Type="http://schemas.openxmlformats.org/officeDocument/2006/relationships/customXml" Target="../ink/ink363.xml"/><Relationship Id="rId38" Type="http://schemas.openxmlformats.org/officeDocument/2006/relationships/image" Target="../media/image389.emf"/><Relationship Id="rId46" Type="http://schemas.openxmlformats.org/officeDocument/2006/relationships/image" Target="../media/image393.emf"/><Relationship Id="rId2" Type="http://schemas.openxmlformats.org/officeDocument/2006/relationships/image" Target="../media/image371.png"/><Relationship Id="rId16" Type="http://schemas.openxmlformats.org/officeDocument/2006/relationships/image" Target="../media/image378.emf"/><Relationship Id="rId20" Type="http://schemas.openxmlformats.org/officeDocument/2006/relationships/image" Target="../media/image380.emf"/><Relationship Id="rId29" Type="http://schemas.openxmlformats.org/officeDocument/2006/relationships/customXml" Target="../ink/ink361.xml"/><Relationship Id="rId41" Type="http://schemas.openxmlformats.org/officeDocument/2006/relationships/customXml" Target="../ink/ink367.xml"/><Relationship Id="rId54" Type="http://schemas.openxmlformats.org/officeDocument/2006/relationships/image" Target="../media/image39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3.emf"/><Relationship Id="rId11" Type="http://schemas.openxmlformats.org/officeDocument/2006/relationships/customXml" Target="../ink/ink352.xml"/><Relationship Id="rId24" Type="http://schemas.openxmlformats.org/officeDocument/2006/relationships/image" Target="../media/image382.emf"/><Relationship Id="rId32" Type="http://schemas.openxmlformats.org/officeDocument/2006/relationships/image" Target="../media/image386.emf"/><Relationship Id="rId37" Type="http://schemas.openxmlformats.org/officeDocument/2006/relationships/customXml" Target="../ink/ink365.xml"/><Relationship Id="rId40" Type="http://schemas.openxmlformats.org/officeDocument/2006/relationships/image" Target="../media/image390.emf"/><Relationship Id="rId45" Type="http://schemas.openxmlformats.org/officeDocument/2006/relationships/customXml" Target="../ink/ink369.xml"/><Relationship Id="rId53" Type="http://schemas.openxmlformats.org/officeDocument/2006/relationships/customXml" Target="../ink/ink373.xml"/><Relationship Id="rId5" Type="http://schemas.openxmlformats.org/officeDocument/2006/relationships/customXml" Target="../ink/ink349.xml"/><Relationship Id="rId15" Type="http://schemas.openxmlformats.org/officeDocument/2006/relationships/customXml" Target="../ink/ink354.xml"/><Relationship Id="rId23" Type="http://schemas.openxmlformats.org/officeDocument/2006/relationships/customXml" Target="../ink/ink358.xml"/><Relationship Id="rId28" Type="http://schemas.openxmlformats.org/officeDocument/2006/relationships/image" Target="../media/image384.emf"/><Relationship Id="rId36" Type="http://schemas.openxmlformats.org/officeDocument/2006/relationships/image" Target="../media/image388.emf"/><Relationship Id="rId49" Type="http://schemas.openxmlformats.org/officeDocument/2006/relationships/customXml" Target="../ink/ink371.xml"/><Relationship Id="rId10" Type="http://schemas.openxmlformats.org/officeDocument/2006/relationships/image" Target="../media/image375.emf"/><Relationship Id="rId19" Type="http://schemas.openxmlformats.org/officeDocument/2006/relationships/customXml" Target="../ink/ink356.xml"/><Relationship Id="rId31" Type="http://schemas.openxmlformats.org/officeDocument/2006/relationships/customXml" Target="../ink/ink362.xml"/><Relationship Id="rId44" Type="http://schemas.openxmlformats.org/officeDocument/2006/relationships/image" Target="../media/image392.emf"/><Relationship Id="rId52" Type="http://schemas.openxmlformats.org/officeDocument/2006/relationships/image" Target="../media/image396.emf"/><Relationship Id="rId4" Type="http://schemas.openxmlformats.org/officeDocument/2006/relationships/image" Target="../media/image372.emf"/><Relationship Id="rId9" Type="http://schemas.openxmlformats.org/officeDocument/2006/relationships/customXml" Target="../ink/ink351.xml"/><Relationship Id="rId14" Type="http://schemas.openxmlformats.org/officeDocument/2006/relationships/image" Target="../media/image377.emf"/><Relationship Id="rId22" Type="http://schemas.openxmlformats.org/officeDocument/2006/relationships/image" Target="../media/image381.emf"/><Relationship Id="rId27" Type="http://schemas.openxmlformats.org/officeDocument/2006/relationships/customXml" Target="../ink/ink360.xml"/><Relationship Id="rId30" Type="http://schemas.openxmlformats.org/officeDocument/2006/relationships/image" Target="../media/image385.emf"/><Relationship Id="rId35" Type="http://schemas.openxmlformats.org/officeDocument/2006/relationships/customXml" Target="../ink/ink364.xml"/><Relationship Id="rId43" Type="http://schemas.openxmlformats.org/officeDocument/2006/relationships/customXml" Target="../ink/ink368.xml"/><Relationship Id="rId48" Type="http://schemas.openxmlformats.org/officeDocument/2006/relationships/image" Target="../media/image394.emf"/><Relationship Id="rId56" Type="http://schemas.openxmlformats.org/officeDocument/2006/relationships/image" Target="../media/image398.emf"/><Relationship Id="rId8" Type="http://schemas.openxmlformats.org/officeDocument/2006/relationships/image" Target="../media/image374.emf"/><Relationship Id="rId51" Type="http://schemas.openxmlformats.org/officeDocument/2006/relationships/customXml" Target="../ink/ink372.xml"/><Relationship Id="rId3" Type="http://schemas.openxmlformats.org/officeDocument/2006/relationships/customXml" Target="../ink/ink34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emf"/><Relationship Id="rId13" Type="http://schemas.openxmlformats.org/officeDocument/2006/relationships/customXml" Target="../ink/ink380.xml"/><Relationship Id="rId18" Type="http://schemas.openxmlformats.org/officeDocument/2006/relationships/image" Target="../media/image407.emf"/><Relationship Id="rId26" Type="http://schemas.openxmlformats.org/officeDocument/2006/relationships/image" Target="../media/image411.emf"/><Relationship Id="rId3" Type="http://schemas.openxmlformats.org/officeDocument/2006/relationships/customXml" Target="../ink/ink375.xml"/><Relationship Id="rId21" Type="http://schemas.openxmlformats.org/officeDocument/2006/relationships/customXml" Target="../ink/ink384.xml"/><Relationship Id="rId7" Type="http://schemas.openxmlformats.org/officeDocument/2006/relationships/customXml" Target="../ink/ink377.xml"/><Relationship Id="rId12" Type="http://schemas.openxmlformats.org/officeDocument/2006/relationships/image" Target="../media/image404.emf"/><Relationship Id="rId17" Type="http://schemas.openxmlformats.org/officeDocument/2006/relationships/customXml" Target="../ink/ink382.xml"/><Relationship Id="rId25" Type="http://schemas.openxmlformats.org/officeDocument/2006/relationships/customXml" Target="../ink/ink386.xml"/><Relationship Id="rId2" Type="http://schemas.openxmlformats.org/officeDocument/2006/relationships/image" Target="../media/image399.png"/><Relationship Id="rId16" Type="http://schemas.openxmlformats.org/officeDocument/2006/relationships/image" Target="../media/image406.emf"/><Relationship Id="rId20" Type="http://schemas.openxmlformats.org/officeDocument/2006/relationships/image" Target="../media/image40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1.emf"/><Relationship Id="rId11" Type="http://schemas.openxmlformats.org/officeDocument/2006/relationships/customXml" Target="../ink/ink379.xml"/><Relationship Id="rId24" Type="http://schemas.openxmlformats.org/officeDocument/2006/relationships/image" Target="../media/image410.emf"/><Relationship Id="rId5" Type="http://schemas.openxmlformats.org/officeDocument/2006/relationships/customXml" Target="../ink/ink376.xml"/><Relationship Id="rId15" Type="http://schemas.openxmlformats.org/officeDocument/2006/relationships/customXml" Target="../ink/ink381.xml"/><Relationship Id="rId23" Type="http://schemas.openxmlformats.org/officeDocument/2006/relationships/customXml" Target="../ink/ink385.xml"/><Relationship Id="rId28" Type="http://schemas.openxmlformats.org/officeDocument/2006/relationships/image" Target="../media/image412.emf"/><Relationship Id="rId10" Type="http://schemas.openxmlformats.org/officeDocument/2006/relationships/image" Target="../media/image403.emf"/><Relationship Id="rId19" Type="http://schemas.openxmlformats.org/officeDocument/2006/relationships/customXml" Target="../ink/ink383.xml"/><Relationship Id="rId4" Type="http://schemas.openxmlformats.org/officeDocument/2006/relationships/image" Target="../media/image400.emf"/><Relationship Id="rId9" Type="http://schemas.openxmlformats.org/officeDocument/2006/relationships/customXml" Target="../ink/ink378.xml"/><Relationship Id="rId14" Type="http://schemas.openxmlformats.org/officeDocument/2006/relationships/image" Target="../media/image405.emf"/><Relationship Id="rId22" Type="http://schemas.openxmlformats.org/officeDocument/2006/relationships/image" Target="../media/image409.emf"/><Relationship Id="rId27" Type="http://schemas.openxmlformats.org/officeDocument/2006/relationships/customXml" Target="../ink/ink38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customXml" Target="../ink/ink36.xml"/><Relationship Id="rId18" Type="http://schemas.openxmlformats.org/officeDocument/2006/relationships/image" Target="../media/image42.emf"/><Relationship Id="rId3" Type="http://schemas.openxmlformats.org/officeDocument/2006/relationships/customXml" Target="../ink/ink31.xml"/><Relationship Id="rId21" Type="http://schemas.openxmlformats.org/officeDocument/2006/relationships/customXml" Target="../ink/ink40.xml"/><Relationship Id="rId7" Type="http://schemas.openxmlformats.org/officeDocument/2006/relationships/customXml" Target="../ink/ink33.xml"/><Relationship Id="rId12" Type="http://schemas.openxmlformats.org/officeDocument/2006/relationships/image" Target="../media/image39.emf"/><Relationship Id="rId17" Type="http://schemas.openxmlformats.org/officeDocument/2006/relationships/customXml" Target="../ink/ink38.xml"/><Relationship Id="rId2" Type="http://schemas.openxmlformats.org/officeDocument/2006/relationships/image" Target="../media/image34.png"/><Relationship Id="rId16" Type="http://schemas.openxmlformats.org/officeDocument/2006/relationships/image" Target="../media/image41.emf"/><Relationship Id="rId20" Type="http://schemas.openxmlformats.org/officeDocument/2006/relationships/image" Target="../media/image4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emf"/><Relationship Id="rId11" Type="http://schemas.openxmlformats.org/officeDocument/2006/relationships/customXml" Target="../ink/ink35.xml"/><Relationship Id="rId24" Type="http://schemas.openxmlformats.org/officeDocument/2006/relationships/image" Target="../media/image45.emf"/><Relationship Id="rId5" Type="http://schemas.openxmlformats.org/officeDocument/2006/relationships/customXml" Target="../ink/ink32.xml"/><Relationship Id="rId15" Type="http://schemas.openxmlformats.org/officeDocument/2006/relationships/customXml" Target="../ink/ink37.xml"/><Relationship Id="rId23" Type="http://schemas.openxmlformats.org/officeDocument/2006/relationships/customXml" Target="../ink/ink41.xml"/><Relationship Id="rId10" Type="http://schemas.openxmlformats.org/officeDocument/2006/relationships/image" Target="../media/image38.emf"/><Relationship Id="rId19" Type="http://schemas.openxmlformats.org/officeDocument/2006/relationships/customXml" Target="../ink/ink39.xml"/><Relationship Id="rId4" Type="http://schemas.openxmlformats.org/officeDocument/2006/relationships/image" Target="../media/image35.emf"/><Relationship Id="rId9" Type="http://schemas.openxmlformats.org/officeDocument/2006/relationships/customXml" Target="../ink/ink34.xml"/><Relationship Id="rId14" Type="http://schemas.openxmlformats.org/officeDocument/2006/relationships/image" Target="../media/image40.emf"/><Relationship Id="rId22" Type="http://schemas.openxmlformats.org/officeDocument/2006/relationships/image" Target="../media/image4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7.xml"/><Relationship Id="rId18" Type="http://schemas.openxmlformats.org/officeDocument/2006/relationships/image" Target="../media/image54.emf"/><Relationship Id="rId26" Type="http://schemas.openxmlformats.org/officeDocument/2006/relationships/image" Target="../media/image58.emf"/><Relationship Id="rId39" Type="http://schemas.openxmlformats.org/officeDocument/2006/relationships/customXml" Target="../ink/ink60.xml"/><Relationship Id="rId21" Type="http://schemas.openxmlformats.org/officeDocument/2006/relationships/customXml" Target="../ink/ink51.xml"/><Relationship Id="rId34" Type="http://schemas.openxmlformats.org/officeDocument/2006/relationships/image" Target="../media/image62.emf"/><Relationship Id="rId42" Type="http://schemas.openxmlformats.org/officeDocument/2006/relationships/image" Target="../media/image66.emf"/><Relationship Id="rId47" Type="http://schemas.openxmlformats.org/officeDocument/2006/relationships/customXml" Target="../ink/ink64.xml"/><Relationship Id="rId50" Type="http://schemas.openxmlformats.org/officeDocument/2006/relationships/image" Target="../media/image70.emf"/><Relationship Id="rId55" Type="http://schemas.openxmlformats.org/officeDocument/2006/relationships/customXml" Target="../ink/ink68.xml"/><Relationship Id="rId63" Type="http://schemas.openxmlformats.org/officeDocument/2006/relationships/customXml" Target="../ink/ink72.xml"/><Relationship Id="rId7" Type="http://schemas.openxmlformats.org/officeDocument/2006/relationships/customXml" Target="../ink/ink44.xml"/><Relationship Id="rId2" Type="http://schemas.openxmlformats.org/officeDocument/2006/relationships/image" Target="../media/image46.png"/><Relationship Id="rId16" Type="http://schemas.openxmlformats.org/officeDocument/2006/relationships/image" Target="../media/image53.emf"/><Relationship Id="rId20" Type="http://schemas.openxmlformats.org/officeDocument/2006/relationships/image" Target="../media/image55.emf"/><Relationship Id="rId29" Type="http://schemas.openxmlformats.org/officeDocument/2006/relationships/customXml" Target="../ink/ink55.xml"/><Relationship Id="rId41" Type="http://schemas.openxmlformats.org/officeDocument/2006/relationships/customXml" Target="../ink/ink61.xml"/><Relationship Id="rId54" Type="http://schemas.openxmlformats.org/officeDocument/2006/relationships/image" Target="../media/image72.emf"/><Relationship Id="rId62" Type="http://schemas.openxmlformats.org/officeDocument/2006/relationships/image" Target="../media/image7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emf"/><Relationship Id="rId11" Type="http://schemas.openxmlformats.org/officeDocument/2006/relationships/customXml" Target="../ink/ink46.xml"/><Relationship Id="rId24" Type="http://schemas.openxmlformats.org/officeDocument/2006/relationships/image" Target="../media/image57.emf"/><Relationship Id="rId32" Type="http://schemas.openxmlformats.org/officeDocument/2006/relationships/image" Target="../media/image61.emf"/><Relationship Id="rId37" Type="http://schemas.openxmlformats.org/officeDocument/2006/relationships/customXml" Target="../ink/ink59.xml"/><Relationship Id="rId40" Type="http://schemas.openxmlformats.org/officeDocument/2006/relationships/image" Target="../media/image65.emf"/><Relationship Id="rId45" Type="http://schemas.openxmlformats.org/officeDocument/2006/relationships/customXml" Target="../ink/ink63.xml"/><Relationship Id="rId53" Type="http://schemas.openxmlformats.org/officeDocument/2006/relationships/customXml" Target="../ink/ink67.xml"/><Relationship Id="rId58" Type="http://schemas.openxmlformats.org/officeDocument/2006/relationships/image" Target="../media/image74.emf"/><Relationship Id="rId5" Type="http://schemas.openxmlformats.org/officeDocument/2006/relationships/customXml" Target="../ink/ink43.xml"/><Relationship Id="rId15" Type="http://schemas.openxmlformats.org/officeDocument/2006/relationships/customXml" Target="../ink/ink48.xml"/><Relationship Id="rId23" Type="http://schemas.openxmlformats.org/officeDocument/2006/relationships/customXml" Target="../ink/ink52.xml"/><Relationship Id="rId28" Type="http://schemas.openxmlformats.org/officeDocument/2006/relationships/image" Target="../media/image59.emf"/><Relationship Id="rId36" Type="http://schemas.openxmlformats.org/officeDocument/2006/relationships/image" Target="../media/image63.emf"/><Relationship Id="rId49" Type="http://schemas.openxmlformats.org/officeDocument/2006/relationships/customXml" Target="../ink/ink65.xml"/><Relationship Id="rId57" Type="http://schemas.openxmlformats.org/officeDocument/2006/relationships/customXml" Target="../ink/ink69.xml"/><Relationship Id="rId61" Type="http://schemas.openxmlformats.org/officeDocument/2006/relationships/customXml" Target="../ink/ink71.xml"/><Relationship Id="rId10" Type="http://schemas.openxmlformats.org/officeDocument/2006/relationships/image" Target="../media/image50.emf"/><Relationship Id="rId19" Type="http://schemas.openxmlformats.org/officeDocument/2006/relationships/customXml" Target="../ink/ink50.xml"/><Relationship Id="rId31" Type="http://schemas.openxmlformats.org/officeDocument/2006/relationships/customXml" Target="../ink/ink56.xml"/><Relationship Id="rId44" Type="http://schemas.openxmlformats.org/officeDocument/2006/relationships/image" Target="../media/image67.emf"/><Relationship Id="rId52" Type="http://schemas.openxmlformats.org/officeDocument/2006/relationships/image" Target="../media/image71.emf"/><Relationship Id="rId60" Type="http://schemas.openxmlformats.org/officeDocument/2006/relationships/image" Target="../media/image75.emf"/><Relationship Id="rId4" Type="http://schemas.openxmlformats.org/officeDocument/2006/relationships/image" Target="../media/image47.emf"/><Relationship Id="rId9" Type="http://schemas.openxmlformats.org/officeDocument/2006/relationships/customXml" Target="../ink/ink45.xml"/><Relationship Id="rId14" Type="http://schemas.openxmlformats.org/officeDocument/2006/relationships/image" Target="../media/image52.emf"/><Relationship Id="rId22" Type="http://schemas.openxmlformats.org/officeDocument/2006/relationships/image" Target="../media/image56.emf"/><Relationship Id="rId27" Type="http://schemas.openxmlformats.org/officeDocument/2006/relationships/customXml" Target="../ink/ink54.xml"/><Relationship Id="rId30" Type="http://schemas.openxmlformats.org/officeDocument/2006/relationships/image" Target="../media/image60.emf"/><Relationship Id="rId35" Type="http://schemas.openxmlformats.org/officeDocument/2006/relationships/customXml" Target="../ink/ink58.xml"/><Relationship Id="rId43" Type="http://schemas.openxmlformats.org/officeDocument/2006/relationships/customXml" Target="../ink/ink62.xml"/><Relationship Id="rId48" Type="http://schemas.openxmlformats.org/officeDocument/2006/relationships/image" Target="../media/image69.emf"/><Relationship Id="rId56" Type="http://schemas.openxmlformats.org/officeDocument/2006/relationships/image" Target="../media/image73.emf"/><Relationship Id="rId64" Type="http://schemas.openxmlformats.org/officeDocument/2006/relationships/image" Target="../media/image77.emf"/><Relationship Id="rId8" Type="http://schemas.openxmlformats.org/officeDocument/2006/relationships/image" Target="../media/image49.emf"/><Relationship Id="rId51" Type="http://schemas.openxmlformats.org/officeDocument/2006/relationships/customXml" Target="../ink/ink66.xml"/><Relationship Id="rId3" Type="http://schemas.openxmlformats.org/officeDocument/2006/relationships/customXml" Target="../ink/ink42.xml"/><Relationship Id="rId12" Type="http://schemas.openxmlformats.org/officeDocument/2006/relationships/image" Target="../media/image51.emf"/><Relationship Id="rId17" Type="http://schemas.openxmlformats.org/officeDocument/2006/relationships/customXml" Target="../ink/ink49.xml"/><Relationship Id="rId25" Type="http://schemas.openxmlformats.org/officeDocument/2006/relationships/customXml" Target="../ink/ink53.xml"/><Relationship Id="rId33" Type="http://schemas.openxmlformats.org/officeDocument/2006/relationships/customXml" Target="../ink/ink57.xml"/><Relationship Id="rId38" Type="http://schemas.openxmlformats.org/officeDocument/2006/relationships/image" Target="../media/image64.emf"/><Relationship Id="rId46" Type="http://schemas.openxmlformats.org/officeDocument/2006/relationships/image" Target="../media/image68.emf"/><Relationship Id="rId59" Type="http://schemas.openxmlformats.org/officeDocument/2006/relationships/customXml" Target="../ink/ink7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6.xml"/><Relationship Id="rId13" Type="http://schemas.openxmlformats.org/officeDocument/2006/relationships/image" Target="../media/image83.emf"/><Relationship Id="rId18" Type="http://schemas.openxmlformats.org/officeDocument/2006/relationships/customXml" Target="../ink/ink81.xml"/><Relationship Id="rId26" Type="http://schemas.openxmlformats.org/officeDocument/2006/relationships/customXml" Target="../ink/ink85.xml"/><Relationship Id="rId3" Type="http://schemas.openxmlformats.org/officeDocument/2006/relationships/image" Target="../media/image78.emf"/><Relationship Id="rId21" Type="http://schemas.openxmlformats.org/officeDocument/2006/relationships/image" Target="../media/image87.emf"/><Relationship Id="rId7" Type="http://schemas.openxmlformats.org/officeDocument/2006/relationships/image" Target="../media/image80.emf"/><Relationship Id="rId12" Type="http://schemas.openxmlformats.org/officeDocument/2006/relationships/customXml" Target="../ink/ink78.xml"/><Relationship Id="rId17" Type="http://schemas.openxmlformats.org/officeDocument/2006/relationships/image" Target="../media/image85.emf"/><Relationship Id="rId25" Type="http://schemas.openxmlformats.org/officeDocument/2006/relationships/image" Target="../media/image89.emf"/><Relationship Id="rId2" Type="http://schemas.openxmlformats.org/officeDocument/2006/relationships/customXml" Target="../ink/ink73.xml"/><Relationship Id="rId16" Type="http://schemas.openxmlformats.org/officeDocument/2006/relationships/customXml" Target="../ink/ink80.xml"/><Relationship Id="rId20" Type="http://schemas.openxmlformats.org/officeDocument/2006/relationships/customXml" Target="../ink/ink82.xml"/><Relationship Id="rId29" Type="http://schemas.openxmlformats.org/officeDocument/2006/relationships/image" Target="../media/image91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5.xml"/><Relationship Id="rId11" Type="http://schemas.openxmlformats.org/officeDocument/2006/relationships/image" Target="../media/image82.emf"/><Relationship Id="rId24" Type="http://schemas.openxmlformats.org/officeDocument/2006/relationships/customXml" Target="../ink/ink84.xml"/><Relationship Id="rId5" Type="http://schemas.openxmlformats.org/officeDocument/2006/relationships/image" Target="../media/image79.emf"/><Relationship Id="rId15" Type="http://schemas.openxmlformats.org/officeDocument/2006/relationships/image" Target="../media/image84.emf"/><Relationship Id="rId23" Type="http://schemas.openxmlformats.org/officeDocument/2006/relationships/image" Target="../media/image88.emf"/><Relationship Id="rId28" Type="http://schemas.openxmlformats.org/officeDocument/2006/relationships/customXml" Target="../ink/ink86.xml"/><Relationship Id="rId10" Type="http://schemas.openxmlformats.org/officeDocument/2006/relationships/customXml" Target="../ink/ink77.xml"/><Relationship Id="rId19" Type="http://schemas.openxmlformats.org/officeDocument/2006/relationships/image" Target="../media/image86.emf"/><Relationship Id="rId31" Type="http://schemas.openxmlformats.org/officeDocument/2006/relationships/image" Target="../media/image92.emf"/><Relationship Id="rId4" Type="http://schemas.openxmlformats.org/officeDocument/2006/relationships/customXml" Target="../ink/ink74.xml"/><Relationship Id="rId9" Type="http://schemas.openxmlformats.org/officeDocument/2006/relationships/image" Target="../media/image81.emf"/><Relationship Id="rId14" Type="http://schemas.openxmlformats.org/officeDocument/2006/relationships/customXml" Target="../ink/ink79.xml"/><Relationship Id="rId22" Type="http://schemas.openxmlformats.org/officeDocument/2006/relationships/customXml" Target="../ink/ink83.xml"/><Relationship Id="rId27" Type="http://schemas.openxmlformats.org/officeDocument/2006/relationships/image" Target="../media/image90.emf"/><Relationship Id="rId30" Type="http://schemas.openxmlformats.org/officeDocument/2006/relationships/customXml" Target="../ink/ink8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13" Type="http://schemas.openxmlformats.org/officeDocument/2006/relationships/customXml" Target="../ink/ink93.xml"/><Relationship Id="rId18" Type="http://schemas.openxmlformats.org/officeDocument/2006/relationships/image" Target="../media/image101.emf"/><Relationship Id="rId26" Type="http://schemas.openxmlformats.org/officeDocument/2006/relationships/image" Target="../media/image105.emf"/><Relationship Id="rId3" Type="http://schemas.openxmlformats.org/officeDocument/2006/relationships/customXml" Target="../ink/ink88.xml"/><Relationship Id="rId21" Type="http://schemas.openxmlformats.org/officeDocument/2006/relationships/customXml" Target="../ink/ink97.xml"/><Relationship Id="rId34" Type="http://schemas.openxmlformats.org/officeDocument/2006/relationships/image" Target="../media/image109.emf"/><Relationship Id="rId7" Type="http://schemas.openxmlformats.org/officeDocument/2006/relationships/customXml" Target="../ink/ink90.xml"/><Relationship Id="rId12" Type="http://schemas.openxmlformats.org/officeDocument/2006/relationships/image" Target="../media/image98.emf"/><Relationship Id="rId17" Type="http://schemas.openxmlformats.org/officeDocument/2006/relationships/customXml" Target="../ink/ink95.xml"/><Relationship Id="rId25" Type="http://schemas.openxmlformats.org/officeDocument/2006/relationships/customXml" Target="../ink/ink99.xml"/><Relationship Id="rId33" Type="http://schemas.openxmlformats.org/officeDocument/2006/relationships/customXml" Target="../ink/ink103.xml"/><Relationship Id="rId38" Type="http://schemas.openxmlformats.org/officeDocument/2006/relationships/image" Target="../media/image111.emf"/><Relationship Id="rId2" Type="http://schemas.openxmlformats.org/officeDocument/2006/relationships/image" Target="../media/image93.png"/><Relationship Id="rId16" Type="http://schemas.openxmlformats.org/officeDocument/2006/relationships/image" Target="../media/image100.emf"/><Relationship Id="rId20" Type="http://schemas.openxmlformats.org/officeDocument/2006/relationships/image" Target="../media/image102.emf"/><Relationship Id="rId29" Type="http://schemas.openxmlformats.org/officeDocument/2006/relationships/customXml" Target="../ink/ink10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emf"/><Relationship Id="rId11" Type="http://schemas.openxmlformats.org/officeDocument/2006/relationships/customXml" Target="../ink/ink92.xml"/><Relationship Id="rId24" Type="http://schemas.openxmlformats.org/officeDocument/2006/relationships/image" Target="../media/image104.emf"/><Relationship Id="rId32" Type="http://schemas.openxmlformats.org/officeDocument/2006/relationships/image" Target="../media/image108.emf"/><Relationship Id="rId37" Type="http://schemas.openxmlformats.org/officeDocument/2006/relationships/customXml" Target="../ink/ink105.xml"/><Relationship Id="rId5" Type="http://schemas.openxmlformats.org/officeDocument/2006/relationships/customXml" Target="../ink/ink89.xml"/><Relationship Id="rId15" Type="http://schemas.openxmlformats.org/officeDocument/2006/relationships/customXml" Target="../ink/ink94.xml"/><Relationship Id="rId23" Type="http://schemas.openxmlformats.org/officeDocument/2006/relationships/customXml" Target="../ink/ink98.xml"/><Relationship Id="rId28" Type="http://schemas.openxmlformats.org/officeDocument/2006/relationships/image" Target="../media/image106.emf"/><Relationship Id="rId36" Type="http://schemas.openxmlformats.org/officeDocument/2006/relationships/image" Target="../media/image110.emf"/><Relationship Id="rId10" Type="http://schemas.openxmlformats.org/officeDocument/2006/relationships/image" Target="../media/image97.emf"/><Relationship Id="rId19" Type="http://schemas.openxmlformats.org/officeDocument/2006/relationships/customXml" Target="../ink/ink96.xml"/><Relationship Id="rId31" Type="http://schemas.openxmlformats.org/officeDocument/2006/relationships/customXml" Target="../ink/ink102.xml"/><Relationship Id="rId4" Type="http://schemas.openxmlformats.org/officeDocument/2006/relationships/image" Target="../media/image94.emf"/><Relationship Id="rId9" Type="http://schemas.openxmlformats.org/officeDocument/2006/relationships/customXml" Target="../ink/ink91.xml"/><Relationship Id="rId14" Type="http://schemas.openxmlformats.org/officeDocument/2006/relationships/image" Target="../media/image99.emf"/><Relationship Id="rId22" Type="http://schemas.openxmlformats.org/officeDocument/2006/relationships/image" Target="../media/image103.emf"/><Relationship Id="rId27" Type="http://schemas.openxmlformats.org/officeDocument/2006/relationships/customXml" Target="../ink/ink100.xml"/><Relationship Id="rId30" Type="http://schemas.openxmlformats.org/officeDocument/2006/relationships/image" Target="../media/image107.emf"/><Relationship Id="rId35" Type="http://schemas.openxmlformats.org/officeDocument/2006/relationships/customXml" Target="../ink/ink104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1.xml"/><Relationship Id="rId18" Type="http://schemas.openxmlformats.org/officeDocument/2006/relationships/image" Target="../media/image120.emf"/><Relationship Id="rId26" Type="http://schemas.openxmlformats.org/officeDocument/2006/relationships/image" Target="../media/image124.emf"/><Relationship Id="rId39" Type="http://schemas.openxmlformats.org/officeDocument/2006/relationships/customXml" Target="../ink/ink124.xml"/><Relationship Id="rId21" Type="http://schemas.openxmlformats.org/officeDocument/2006/relationships/customXml" Target="../ink/ink115.xml"/><Relationship Id="rId34" Type="http://schemas.openxmlformats.org/officeDocument/2006/relationships/image" Target="../media/image128.emf"/><Relationship Id="rId42" Type="http://schemas.openxmlformats.org/officeDocument/2006/relationships/image" Target="../media/image132.emf"/><Relationship Id="rId47" Type="http://schemas.openxmlformats.org/officeDocument/2006/relationships/customXml" Target="../ink/ink128.xml"/><Relationship Id="rId50" Type="http://schemas.openxmlformats.org/officeDocument/2006/relationships/image" Target="../media/image136.emf"/><Relationship Id="rId55" Type="http://schemas.openxmlformats.org/officeDocument/2006/relationships/customXml" Target="../ink/ink132.xml"/><Relationship Id="rId63" Type="http://schemas.openxmlformats.org/officeDocument/2006/relationships/customXml" Target="../ink/ink136.xml"/><Relationship Id="rId7" Type="http://schemas.openxmlformats.org/officeDocument/2006/relationships/customXml" Target="../ink/ink108.xml"/><Relationship Id="rId2" Type="http://schemas.openxmlformats.org/officeDocument/2006/relationships/image" Target="../media/image112.emf"/><Relationship Id="rId16" Type="http://schemas.openxmlformats.org/officeDocument/2006/relationships/image" Target="../media/image119.emf"/><Relationship Id="rId20" Type="http://schemas.openxmlformats.org/officeDocument/2006/relationships/image" Target="../media/image121.emf"/><Relationship Id="rId29" Type="http://schemas.openxmlformats.org/officeDocument/2006/relationships/customXml" Target="../ink/ink119.xml"/><Relationship Id="rId41" Type="http://schemas.openxmlformats.org/officeDocument/2006/relationships/customXml" Target="../ink/ink125.xml"/><Relationship Id="rId54" Type="http://schemas.openxmlformats.org/officeDocument/2006/relationships/image" Target="../media/image138.emf"/><Relationship Id="rId62" Type="http://schemas.openxmlformats.org/officeDocument/2006/relationships/image" Target="../media/image14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emf"/><Relationship Id="rId11" Type="http://schemas.openxmlformats.org/officeDocument/2006/relationships/customXml" Target="../ink/ink110.xml"/><Relationship Id="rId24" Type="http://schemas.openxmlformats.org/officeDocument/2006/relationships/image" Target="../media/image123.emf"/><Relationship Id="rId32" Type="http://schemas.openxmlformats.org/officeDocument/2006/relationships/image" Target="../media/image127.emf"/><Relationship Id="rId37" Type="http://schemas.openxmlformats.org/officeDocument/2006/relationships/customXml" Target="../ink/ink123.xml"/><Relationship Id="rId40" Type="http://schemas.openxmlformats.org/officeDocument/2006/relationships/image" Target="../media/image131.emf"/><Relationship Id="rId45" Type="http://schemas.openxmlformats.org/officeDocument/2006/relationships/customXml" Target="../ink/ink127.xml"/><Relationship Id="rId53" Type="http://schemas.openxmlformats.org/officeDocument/2006/relationships/customXml" Target="../ink/ink131.xml"/><Relationship Id="rId58" Type="http://schemas.openxmlformats.org/officeDocument/2006/relationships/image" Target="../media/image140.emf"/><Relationship Id="rId5" Type="http://schemas.openxmlformats.org/officeDocument/2006/relationships/customXml" Target="../ink/ink107.xml"/><Relationship Id="rId15" Type="http://schemas.openxmlformats.org/officeDocument/2006/relationships/customXml" Target="../ink/ink112.xml"/><Relationship Id="rId23" Type="http://schemas.openxmlformats.org/officeDocument/2006/relationships/customXml" Target="../ink/ink116.xml"/><Relationship Id="rId28" Type="http://schemas.openxmlformats.org/officeDocument/2006/relationships/image" Target="../media/image125.emf"/><Relationship Id="rId36" Type="http://schemas.openxmlformats.org/officeDocument/2006/relationships/image" Target="../media/image129.emf"/><Relationship Id="rId49" Type="http://schemas.openxmlformats.org/officeDocument/2006/relationships/customXml" Target="../ink/ink129.xml"/><Relationship Id="rId57" Type="http://schemas.openxmlformats.org/officeDocument/2006/relationships/customXml" Target="../ink/ink133.xml"/><Relationship Id="rId61" Type="http://schemas.openxmlformats.org/officeDocument/2006/relationships/customXml" Target="../ink/ink135.xml"/><Relationship Id="rId10" Type="http://schemas.openxmlformats.org/officeDocument/2006/relationships/image" Target="../media/image116.emf"/><Relationship Id="rId19" Type="http://schemas.openxmlformats.org/officeDocument/2006/relationships/customXml" Target="../ink/ink114.xml"/><Relationship Id="rId31" Type="http://schemas.openxmlformats.org/officeDocument/2006/relationships/customXml" Target="../ink/ink120.xml"/><Relationship Id="rId44" Type="http://schemas.openxmlformats.org/officeDocument/2006/relationships/image" Target="../media/image133.emf"/><Relationship Id="rId52" Type="http://schemas.openxmlformats.org/officeDocument/2006/relationships/image" Target="../media/image137.emf"/><Relationship Id="rId60" Type="http://schemas.openxmlformats.org/officeDocument/2006/relationships/image" Target="../media/image141.emf"/><Relationship Id="rId4" Type="http://schemas.openxmlformats.org/officeDocument/2006/relationships/image" Target="../media/image113.emf"/><Relationship Id="rId9" Type="http://schemas.openxmlformats.org/officeDocument/2006/relationships/customXml" Target="../ink/ink109.xml"/><Relationship Id="rId14" Type="http://schemas.openxmlformats.org/officeDocument/2006/relationships/image" Target="../media/image118.emf"/><Relationship Id="rId22" Type="http://schemas.openxmlformats.org/officeDocument/2006/relationships/image" Target="../media/image122.emf"/><Relationship Id="rId27" Type="http://schemas.openxmlformats.org/officeDocument/2006/relationships/customXml" Target="../ink/ink118.xml"/><Relationship Id="rId30" Type="http://schemas.openxmlformats.org/officeDocument/2006/relationships/image" Target="../media/image126.emf"/><Relationship Id="rId35" Type="http://schemas.openxmlformats.org/officeDocument/2006/relationships/customXml" Target="../ink/ink122.xml"/><Relationship Id="rId43" Type="http://schemas.openxmlformats.org/officeDocument/2006/relationships/customXml" Target="../ink/ink126.xml"/><Relationship Id="rId48" Type="http://schemas.openxmlformats.org/officeDocument/2006/relationships/image" Target="../media/image135.emf"/><Relationship Id="rId56" Type="http://schemas.openxmlformats.org/officeDocument/2006/relationships/image" Target="../media/image139.emf"/><Relationship Id="rId64" Type="http://schemas.openxmlformats.org/officeDocument/2006/relationships/image" Target="../media/image143.emf"/><Relationship Id="rId8" Type="http://schemas.openxmlformats.org/officeDocument/2006/relationships/image" Target="../media/image115.emf"/><Relationship Id="rId51" Type="http://schemas.openxmlformats.org/officeDocument/2006/relationships/customXml" Target="../ink/ink130.xml"/><Relationship Id="rId3" Type="http://schemas.openxmlformats.org/officeDocument/2006/relationships/customXml" Target="../ink/ink106.xml"/><Relationship Id="rId12" Type="http://schemas.openxmlformats.org/officeDocument/2006/relationships/image" Target="../media/image117.emf"/><Relationship Id="rId17" Type="http://schemas.openxmlformats.org/officeDocument/2006/relationships/customXml" Target="../ink/ink113.xml"/><Relationship Id="rId25" Type="http://schemas.openxmlformats.org/officeDocument/2006/relationships/customXml" Target="../ink/ink117.xml"/><Relationship Id="rId33" Type="http://schemas.openxmlformats.org/officeDocument/2006/relationships/customXml" Target="../ink/ink121.xml"/><Relationship Id="rId38" Type="http://schemas.openxmlformats.org/officeDocument/2006/relationships/image" Target="../media/image130.emf"/><Relationship Id="rId46" Type="http://schemas.openxmlformats.org/officeDocument/2006/relationships/image" Target="../media/image134.emf"/><Relationship Id="rId59" Type="http://schemas.openxmlformats.org/officeDocument/2006/relationships/customXml" Target="../ink/ink1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818FF9-67B2-4E19-8259-EB6E53BCF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85" y="198437"/>
            <a:ext cx="11458575" cy="56483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0A5ACA6-0DBD-4F01-B835-CE03D49CA9E5}"/>
                  </a:ext>
                </a:extLst>
              </p14:cNvPr>
              <p14:cNvContentPartPr/>
              <p14:nvPr/>
            </p14:nvContentPartPr>
            <p14:xfrm>
              <a:off x="2660672" y="3301553"/>
              <a:ext cx="502200" cy="326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0A5ACA6-0DBD-4F01-B835-CE03D49CA9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6272" y="3287153"/>
                <a:ext cx="530280" cy="35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6711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62243DF-169F-4250-BFFD-478FB2CC4B40}"/>
                  </a:ext>
                </a:extLst>
              </p14:cNvPr>
              <p14:cNvContentPartPr/>
              <p14:nvPr/>
            </p14:nvContentPartPr>
            <p14:xfrm>
              <a:off x="597256" y="485525"/>
              <a:ext cx="539280" cy="631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62243DF-169F-4250-BFFD-478FB2CC4B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2856" y="471125"/>
                <a:ext cx="567360" cy="6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0EB1431-8E61-4A8E-8F75-5138ADE6D010}"/>
                  </a:ext>
                </a:extLst>
              </p14:cNvPr>
              <p14:cNvContentPartPr/>
              <p14:nvPr/>
            </p14:nvContentPartPr>
            <p14:xfrm>
              <a:off x="1464856" y="1361045"/>
              <a:ext cx="1713240" cy="13280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0EB1431-8E61-4A8E-8F75-5138ADE6D0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0456" y="1346645"/>
                <a:ext cx="1741320" cy="13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1FFD30F-009D-4DBA-8B48-FF9AD0303B22}"/>
                  </a:ext>
                </a:extLst>
              </p14:cNvPr>
              <p14:cNvContentPartPr/>
              <p14:nvPr/>
            </p14:nvContentPartPr>
            <p14:xfrm>
              <a:off x="1625776" y="407405"/>
              <a:ext cx="8980920" cy="7275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1FFD30F-009D-4DBA-8B48-FF9AD0303B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1376" y="393005"/>
                <a:ext cx="9009000" cy="7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1E05494-A21C-485C-A29D-ACFCAEB47B4C}"/>
                  </a:ext>
                </a:extLst>
              </p14:cNvPr>
              <p14:cNvContentPartPr/>
              <p14:nvPr/>
            </p14:nvContentPartPr>
            <p14:xfrm>
              <a:off x="480256" y="3221165"/>
              <a:ext cx="429480" cy="6843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1E05494-A21C-485C-A29D-ACFCAEB47B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5856" y="3206765"/>
                <a:ext cx="457560" cy="7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7D6A4EE-7B31-4C43-A717-9032C24EED8B}"/>
                  </a:ext>
                </a:extLst>
              </p14:cNvPr>
              <p14:cNvContentPartPr/>
              <p14:nvPr/>
            </p14:nvContentPartPr>
            <p14:xfrm>
              <a:off x="1526416" y="3194165"/>
              <a:ext cx="586080" cy="6188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7D6A4EE-7B31-4C43-A717-9032C24EED8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12016" y="3179765"/>
                <a:ext cx="61416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74B1C79-D498-4544-8E53-149C8557D82F}"/>
                  </a:ext>
                </a:extLst>
              </p14:cNvPr>
              <p14:cNvContentPartPr/>
              <p14:nvPr/>
            </p14:nvContentPartPr>
            <p14:xfrm>
              <a:off x="2535856" y="3235565"/>
              <a:ext cx="798480" cy="4010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74B1C79-D498-4544-8E53-149C8557D82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21456" y="3221165"/>
                <a:ext cx="82656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1FE85C0-B058-4760-BC80-2B3906A9AD36}"/>
                  </a:ext>
                </a:extLst>
              </p14:cNvPr>
              <p14:cNvContentPartPr/>
              <p14:nvPr/>
            </p14:nvContentPartPr>
            <p14:xfrm>
              <a:off x="3835456" y="3102005"/>
              <a:ext cx="1690920" cy="8168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1FE85C0-B058-4760-BC80-2B3906A9AD3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21056" y="3087605"/>
                <a:ext cx="1719000" cy="84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ED039D2B-31D8-455A-8DF2-4E74DD945A6F}"/>
                  </a:ext>
                </a:extLst>
              </p14:cNvPr>
              <p14:cNvContentPartPr/>
              <p14:nvPr/>
            </p14:nvContentPartPr>
            <p14:xfrm>
              <a:off x="6081856" y="3131525"/>
              <a:ext cx="2532600" cy="5202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ED039D2B-31D8-455A-8DF2-4E74DD945A6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67456" y="3117125"/>
                <a:ext cx="256068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A4A77D5-CBBA-4EF8-9369-CBE643B60A14}"/>
                  </a:ext>
                </a:extLst>
              </p14:cNvPr>
              <p14:cNvContentPartPr/>
              <p14:nvPr/>
            </p14:nvContentPartPr>
            <p14:xfrm>
              <a:off x="9105496" y="3106685"/>
              <a:ext cx="1553040" cy="5374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A4A77D5-CBBA-4EF8-9369-CBE643B60A1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91096" y="3092285"/>
                <a:ext cx="1581120" cy="5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D636462-4B5C-4156-867D-D8C379BD35D5}"/>
                  </a:ext>
                </a:extLst>
              </p14:cNvPr>
              <p14:cNvContentPartPr/>
              <p14:nvPr/>
            </p14:nvContentPartPr>
            <p14:xfrm>
              <a:off x="4977376" y="4270205"/>
              <a:ext cx="480960" cy="2944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D636462-4B5C-4156-867D-D8C379BD35D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62976" y="4255805"/>
                <a:ext cx="50904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96C2D51-7A9A-49E5-A6C4-9F45BD80C7D3}"/>
                  </a:ext>
                </a:extLst>
              </p14:cNvPr>
              <p14:cNvContentPartPr/>
              <p14:nvPr/>
            </p14:nvContentPartPr>
            <p14:xfrm>
              <a:off x="5933176" y="3977525"/>
              <a:ext cx="2301840" cy="6476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96C2D51-7A9A-49E5-A6C4-9F45BD80C7D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18776" y="3963125"/>
                <a:ext cx="2329920" cy="67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F00B09F-F229-4744-8C1D-768A2105FD59}"/>
                  </a:ext>
                </a:extLst>
              </p14:cNvPr>
              <p14:cNvContentPartPr/>
              <p14:nvPr/>
            </p14:nvContentPartPr>
            <p14:xfrm>
              <a:off x="1126456" y="5343725"/>
              <a:ext cx="193320" cy="50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F00B09F-F229-4744-8C1D-768A2105FD5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12056" y="5329325"/>
                <a:ext cx="22140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616DD44-E9B7-46D8-B7EF-A06583971C9B}"/>
                  </a:ext>
                </a:extLst>
              </p14:cNvPr>
              <p14:cNvContentPartPr/>
              <p14:nvPr/>
            </p14:nvContentPartPr>
            <p14:xfrm>
              <a:off x="997936" y="5570525"/>
              <a:ext cx="263880" cy="291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616DD44-E9B7-46D8-B7EF-A06583971C9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83536" y="5556125"/>
                <a:ext cx="2919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B519757-8AA0-458C-B55C-49A7E4111702}"/>
                  </a:ext>
                </a:extLst>
              </p14:cNvPr>
              <p14:cNvContentPartPr/>
              <p14:nvPr/>
            </p14:nvContentPartPr>
            <p14:xfrm>
              <a:off x="2644936" y="5879765"/>
              <a:ext cx="1046160" cy="4215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B519757-8AA0-458C-B55C-49A7E411170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30536" y="5865365"/>
                <a:ext cx="107424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93581A6-1ECC-4C2C-B0BC-3E4BB76E2EF7}"/>
                  </a:ext>
                </a:extLst>
              </p14:cNvPr>
              <p14:cNvContentPartPr/>
              <p14:nvPr/>
            </p14:nvContentPartPr>
            <p14:xfrm>
              <a:off x="2013856" y="4067165"/>
              <a:ext cx="2476800" cy="15494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93581A6-1ECC-4C2C-B0BC-3E4BB76E2EF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99456" y="4052765"/>
                <a:ext cx="2504880" cy="157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7442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51D7F84-D1CD-4545-938A-BFC02BF61C10}"/>
                  </a:ext>
                </a:extLst>
              </p14:cNvPr>
              <p14:cNvContentPartPr/>
              <p14:nvPr/>
            </p14:nvContentPartPr>
            <p14:xfrm>
              <a:off x="686896" y="403805"/>
              <a:ext cx="538560" cy="780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51D7F84-D1CD-4545-938A-BFC02BF61C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496" y="389405"/>
                <a:ext cx="566640" cy="80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797B762-017B-48B7-A3E3-525B0301E534}"/>
                  </a:ext>
                </a:extLst>
              </p14:cNvPr>
              <p14:cNvContentPartPr/>
              <p14:nvPr/>
            </p14:nvContentPartPr>
            <p14:xfrm>
              <a:off x="2003056" y="214805"/>
              <a:ext cx="1246680" cy="13586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797B762-017B-48B7-A3E3-525B0301E5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88656" y="200405"/>
                <a:ext cx="1274760" cy="13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0C01A99-ECA3-4040-B56E-A11E7CA2B7C8}"/>
                  </a:ext>
                </a:extLst>
              </p14:cNvPr>
              <p14:cNvContentPartPr/>
              <p14:nvPr/>
            </p14:nvContentPartPr>
            <p14:xfrm>
              <a:off x="355696" y="2357885"/>
              <a:ext cx="588960" cy="8956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0C01A99-ECA3-4040-B56E-A11E7CA2B7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296" y="2343485"/>
                <a:ext cx="617040" cy="9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FD1D58B-1B9C-44A0-B406-3851C413A283}"/>
                  </a:ext>
                </a:extLst>
              </p14:cNvPr>
              <p14:cNvContentPartPr/>
              <p14:nvPr/>
            </p14:nvContentPartPr>
            <p14:xfrm>
              <a:off x="1694896" y="2205605"/>
              <a:ext cx="3312720" cy="8755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FD1D58B-1B9C-44A0-B406-3851C413A28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80496" y="2191205"/>
                <a:ext cx="3340800" cy="90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A9404DC-07D7-4105-9A98-39404C7209BA}"/>
                  </a:ext>
                </a:extLst>
              </p14:cNvPr>
              <p14:cNvContentPartPr/>
              <p14:nvPr/>
            </p14:nvContentPartPr>
            <p14:xfrm>
              <a:off x="5460136" y="2686205"/>
              <a:ext cx="1085400" cy="147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A9404DC-07D7-4105-9A98-39404C7209B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45736" y="2671805"/>
                <a:ext cx="11134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5290FDA-52B7-4DEA-8ACE-1F728834067F}"/>
                  </a:ext>
                </a:extLst>
              </p14:cNvPr>
              <p14:cNvContentPartPr/>
              <p14:nvPr/>
            </p14:nvContentPartPr>
            <p14:xfrm>
              <a:off x="5447176" y="2944325"/>
              <a:ext cx="1134360" cy="4748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5290FDA-52B7-4DEA-8ACE-1F728834067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32776" y="2929925"/>
                <a:ext cx="116244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088B690-FA0B-447E-A37B-07D7AD19D103}"/>
                  </a:ext>
                </a:extLst>
              </p14:cNvPr>
              <p14:cNvContentPartPr/>
              <p14:nvPr/>
            </p14:nvContentPartPr>
            <p14:xfrm>
              <a:off x="5496856" y="2083925"/>
              <a:ext cx="849600" cy="3758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088B690-FA0B-447E-A37B-07D7AD19D10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82456" y="2069525"/>
                <a:ext cx="87768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C1C4619-C339-4714-B8DD-81AF09B54023}"/>
                  </a:ext>
                </a:extLst>
              </p14:cNvPr>
              <p14:cNvContentPartPr/>
              <p14:nvPr/>
            </p14:nvContentPartPr>
            <p14:xfrm>
              <a:off x="1495456" y="3952325"/>
              <a:ext cx="3462120" cy="6912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C1C4619-C339-4714-B8DD-81AF09B540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81056" y="3937925"/>
                <a:ext cx="349020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8E02284-75F2-4A22-B260-98B8DC792354}"/>
                  </a:ext>
                </a:extLst>
              </p14:cNvPr>
              <p14:cNvContentPartPr/>
              <p14:nvPr/>
            </p14:nvContentPartPr>
            <p14:xfrm>
              <a:off x="5523496" y="4520405"/>
              <a:ext cx="938880" cy="68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8E02284-75F2-4A22-B260-98B8DC79235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09096" y="4506005"/>
                <a:ext cx="9669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F70CE94-53BF-42CD-B2ED-BB5B50F8488D}"/>
                  </a:ext>
                </a:extLst>
              </p14:cNvPr>
              <p14:cNvContentPartPr/>
              <p14:nvPr/>
            </p14:nvContentPartPr>
            <p14:xfrm>
              <a:off x="5499736" y="4698245"/>
              <a:ext cx="1036080" cy="5108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F70CE94-53BF-42CD-B2ED-BB5B50F8488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85336" y="4683845"/>
                <a:ext cx="106416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E291084-3C5B-4A5B-82A8-81F82949E10D}"/>
                  </a:ext>
                </a:extLst>
              </p14:cNvPr>
              <p14:cNvContentPartPr/>
              <p14:nvPr/>
            </p14:nvContentPartPr>
            <p14:xfrm>
              <a:off x="5591896" y="3940445"/>
              <a:ext cx="928080" cy="3466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E291084-3C5B-4A5B-82A8-81F82949E10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77496" y="3926045"/>
                <a:ext cx="95616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4758248-1A0E-4483-B579-62C7E1F686FD}"/>
                  </a:ext>
                </a:extLst>
              </p14:cNvPr>
              <p14:cNvContentPartPr/>
              <p14:nvPr/>
            </p14:nvContentPartPr>
            <p14:xfrm>
              <a:off x="3524056" y="5660525"/>
              <a:ext cx="399960" cy="4824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4758248-1A0E-4483-B579-62C7E1F686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09656" y="5646125"/>
                <a:ext cx="42804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BD53346-519F-41B7-9668-47D13AB9829E}"/>
                  </a:ext>
                </a:extLst>
              </p14:cNvPr>
              <p14:cNvContentPartPr/>
              <p14:nvPr/>
            </p14:nvContentPartPr>
            <p14:xfrm>
              <a:off x="938896" y="5611565"/>
              <a:ext cx="2175120" cy="5266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BD53346-519F-41B7-9668-47D13AB9829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24496" y="5597165"/>
                <a:ext cx="220320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6F7551A-8AEB-470F-BA35-B43767FEE404}"/>
                  </a:ext>
                </a:extLst>
              </p14:cNvPr>
              <p14:cNvContentPartPr/>
              <p14:nvPr/>
            </p14:nvContentPartPr>
            <p14:xfrm>
              <a:off x="4278976" y="5666645"/>
              <a:ext cx="2343240" cy="6098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6F7551A-8AEB-470F-BA35-B43767FEE40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64576" y="5652245"/>
                <a:ext cx="237132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DD9BC10-B356-4384-8CDB-84DB5B94C822}"/>
                  </a:ext>
                </a:extLst>
              </p14:cNvPr>
              <p14:cNvContentPartPr/>
              <p14:nvPr/>
            </p14:nvContentPartPr>
            <p14:xfrm>
              <a:off x="6923896" y="6092885"/>
              <a:ext cx="813960" cy="399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DD9BC10-B356-4384-8CDB-84DB5B94C82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09496" y="6078485"/>
                <a:ext cx="84204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99D7114-C99F-4711-AF78-25BE18B26304}"/>
                  </a:ext>
                </a:extLst>
              </p14:cNvPr>
              <p14:cNvContentPartPr/>
              <p14:nvPr/>
            </p14:nvContentPartPr>
            <p14:xfrm>
              <a:off x="6967096" y="5599325"/>
              <a:ext cx="667080" cy="33624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99D7114-C99F-4711-AF78-25BE18B2630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52696" y="5584925"/>
                <a:ext cx="69516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809DA45D-79D0-4F1A-9B54-3C431652153B}"/>
                  </a:ext>
                </a:extLst>
              </p14:cNvPr>
              <p14:cNvContentPartPr/>
              <p14:nvPr/>
            </p14:nvContentPartPr>
            <p14:xfrm>
              <a:off x="6838936" y="6349205"/>
              <a:ext cx="880200" cy="3650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809DA45D-79D0-4F1A-9B54-3C431652153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824536" y="6334805"/>
                <a:ext cx="90828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2B72175-6F85-492B-BBBD-6E3E82931685}"/>
                  </a:ext>
                </a:extLst>
              </p14:cNvPr>
              <p14:cNvContentPartPr/>
              <p14:nvPr/>
            </p14:nvContentPartPr>
            <p14:xfrm>
              <a:off x="8684296" y="4004165"/>
              <a:ext cx="946440" cy="1789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2B72175-6F85-492B-BBBD-6E3E8293168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69896" y="3989765"/>
                <a:ext cx="9745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9110E86-05EB-46A7-9316-77A490184CD8}"/>
                  </a:ext>
                </a:extLst>
              </p14:cNvPr>
              <p14:cNvContentPartPr/>
              <p14:nvPr/>
            </p14:nvContentPartPr>
            <p14:xfrm>
              <a:off x="8393776" y="2782325"/>
              <a:ext cx="3640680" cy="102672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9110E86-05EB-46A7-9316-77A490184CD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79376" y="2767925"/>
                <a:ext cx="3668760" cy="10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7149F77-71E7-45F0-9003-750DC5848FAC}"/>
                  </a:ext>
                </a:extLst>
              </p14:cNvPr>
              <p14:cNvContentPartPr/>
              <p14:nvPr/>
            </p14:nvContentPartPr>
            <p14:xfrm>
              <a:off x="9775816" y="4079045"/>
              <a:ext cx="1219320" cy="8643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7149F77-71E7-45F0-9003-750DC5848FA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761416" y="4064645"/>
                <a:ext cx="1247400" cy="89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5079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DDD6B1-EF58-4F99-B31E-391B781F6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66" y="221528"/>
            <a:ext cx="52768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99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147117-EC24-4E34-A703-2C153AFC2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19" y="160986"/>
            <a:ext cx="6173664" cy="177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73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CABF2-A8A6-4B4F-8217-B21DDD8B0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25" y="104950"/>
            <a:ext cx="6112911" cy="257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19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FD7122-4220-4BFC-B9C3-77565CD8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48" y="238551"/>
            <a:ext cx="5215944" cy="269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83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A84C6A-53E2-4C76-9517-1F24F7F96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76" y="229673"/>
            <a:ext cx="6506433" cy="26051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72B9A96-57D6-4ADA-AE90-E50F345B5ADA}"/>
                  </a:ext>
                </a:extLst>
              </p14:cNvPr>
              <p14:cNvContentPartPr/>
              <p14:nvPr/>
            </p14:nvContentPartPr>
            <p14:xfrm>
              <a:off x="977776" y="3161045"/>
              <a:ext cx="2921040" cy="657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72B9A96-57D6-4ADA-AE90-E50F345B5A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376" y="3146645"/>
                <a:ext cx="2949120" cy="68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8B67067-83CC-439F-AAC5-4B1BFCA453D0}"/>
                  </a:ext>
                </a:extLst>
              </p14:cNvPr>
              <p14:cNvContentPartPr/>
              <p14:nvPr/>
            </p14:nvContentPartPr>
            <p14:xfrm>
              <a:off x="4632496" y="3112445"/>
              <a:ext cx="3750120" cy="7308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8B67067-83CC-439F-AAC5-4B1BFCA453D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8096" y="3098045"/>
                <a:ext cx="3778200" cy="75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20785EC-608C-4CAE-B0C0-E88D9BCECD9C}"/>
                  </a:ext>
                </a:extLst>
              </p14:cNvPr>
              <p14:cNvContentPartPr/>
              <p14:nvPr/>
            </p14:nvContentPartPr>
            <p14:xfrm>
              <a:off x="8932696" y="3115325"/>
              <a:ext cx="2374560" cy="8841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20785EC-608C-4CAE-B0C0-E88D9BCECD9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18296" y="3100925"/>
                <a:ext cx="2402640" cy="9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B96F3DF-CF10-4DF0-989B-E6C4BC816DBA}"/>
                  </a:ext>
                </a:extLst>
              </p14:cNvPr>
              <p14:cNvContentPartPr/>
              <p14:nvPr/>
            </p14:nvContentPartPr>
            <p14:xfrm>
              <a:off x="3687136" y="4548485"/>
              <a:ext cx="291600" cy="1666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B96F3DF-CF10-4DF0-989B-E6C4BC816DB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72736" y="4534085"/>
                <a:ext cx="31968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E5C08AD-378F-487D-A1A5-43A1CD46D3B9}"/>
                  </a:ext>
                </a:extLst>
              </p14:cNvPr>
              <p14:cNvContentPartPr/>
              <p14:nvPr/>
            </p14:nvContentPartPr>
            <p14:xfrm>
              <a:off x="8178856" y="4505645"/>
              <a:ext cx="322920" cy="82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E5C08AD-378F-487D-A1A5-43A1CD46D3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64456" y="4491245"/>
                <a:ext cx="3510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2F17AD3-EDFE-4C6C-869B-215EE6BF0A0D}"/>
                  </a:ext>
                </a:extLst>
              </p14:cNvPr>
              <p14:cNvContentPartPr/>
              <p14:nvPr/>
            </p14:nvContentPartPr>
            <p14:xfrm>
              <a:off x="6617896" y="4193885"/>
              <a:ext cx="1073880" cy="60948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2F17AD3-EDFE-4C6C-869B-215EE6BF0A0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03496" y="4179485"/>
                <a:ext cx="1101960" cy="6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2EA3DF9-04C2-43A5-989C-11B282C54539}"/>
                  </a:ext>
                </a:extLst>
              </p14:cNvPr>
              <p14:cNvContentPartPr/>
              <p14:nvPr/>
            </p14:nvContentPartPr>
            <p14:xfrm>
              <a:off x="6051976" y="4350845"/>
              <a:ext cx="269640" cy="3128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2EA3DF9-04C2-43A5-989C-11B282C5453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37576" y="4336445"/>
                <a:ext cx="29772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F20CAC2-2B08-4AE2-BCD1-369AC6CBF24D}"/>
                  </a:ext>
                </a:extLst>
              </p14:cNvPr>
              <p14:cNvContentPartPr/>
              <p14:nvPr/>
            </p14:nvContentPartPr>
            <p14:xfrm>
              <a:off x="4644736" y="4186325"/>
              <a:ext cx="1113840" cy="4906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F20CAC2-2B08-4AE2-BCD1-369AC6CBF24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30336" y="4171925"/>
                <a:ext cx="114192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01BDF49-2D9F-4735-B633-85FA69222E9B}"/>
                  </a:ext>
                </a:extLst>
              </p14:cNvPr>
              <p14:cNvContentPartPr/>
              <p14:nvPr/>
            </p14:nvContentPartPr>
            <p14:xfrm>
              <a:off x="8979136" y="4142765"/>
              <a:ext cx="2138400" cy="6440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01BDF49-2D9F-4735-B633-85FA69222E9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964736" y="4128365"/>
                <a:ext cx="2166480" cy="6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9F8E581-74D9-4882-865B-BA4D62F5ED61}"/>
                  </a:ext>
                </a:extLst>
              </p14:cNvPr>
              <p14:cNvContentPartPr/>
              <p14:nvPr/>
            </p14:nvContentPartPr>
            <p14:xfrm>
              <a:off x="3390856" y="5394845"/>
              <a:ext cx="296640" cy="1659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9F8E581-74D9-4882-865B-BA4D62F5ED6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76456" y="5380445"/>
                <a:ext cx="32472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368C1815-C93A-429F-AA95-1926828F6480}"/>
                  </a:ext>
                </a:extLst>
              </p14:cNvPr>
              <p14:cNvContentPartPr/>
              <p14:nvPr/>
            </p14:nvContentPartPr>
            <p14:xfrm>
              <a:off x="1649536" y="5230325"/>
              <a:ext cx="795600" cy="4237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368C1815-C93A-429F-AA95-1926828F648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35136" y="5215925"/>
                <a:ext cx="82368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D990706-98AA-44EC-BE19-6BBAE4A533A7}"/>
                  </a:ext>
                </a:extLst>
              </p14:cNvPr>
              <p14:cNvContentPartPr/>
              <p14:nvPr/>
            </p14:nvContentPartPr>
            <p14:xfrm>
              <a:off x="4629976" y="5145725"/>
              <a:ext cx="821880" cy="4208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D990706-98AA-44EC-BE19-6BBAE4A533A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15576" y="5131325"/>
                <a:ext cx="84996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5ACAD920-B04E-4F52-9D0C-501A9077F01C}"/>
                  </a:ext>
                </a:extLst>
              </p14:cNvPr>
              <p14:cNvContentPartPr/>
              <p14:nvPr/>
            </p14:nvContentPartPr>
            <p14:xfrm>
              <a:off x="5843896" y="5264165"/>
              <a:ext cx="317520" cy="3121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5ACAD920-B04E-4F52-9D0C-501A9077F01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829496" y="5249765"/>
                <a:ext cx="34560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DFE91A4-5448-4618-A8F1-F40C0A16F739}"/>
                  </a:ext>
                </a:extLst>
              </p14:cNvPr>
              <p14:cNvContentPartPr/>
              <p14:nvPr/>
            </p14:nvContentPartPr>
            <p14:xfrm>
              <a:off x="10069216" y="5119445"/>
              <a:ext cx="1130760" cy="7138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DFE91A4-5448-4618-A8F1-F40C0A16F73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054816" y="5105045"/>
                <a:ext cx="1158840" cy="74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9CE3C26-B86A-4471-985D-8BB5441BB39A}"/>
                  </a:ext>
                </a:extLst>
              </p14:cNvPr>
              <p14:cNvContentPartPr/>
              <p14:nvPr/>
            </p14:nvContentPartPr>
            <p14:xfrm>
              <a:off x="9539656" y="5380805"/>
              <a:ext cx="161640" cy="16920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9CE3C26-B86A-4471-985D-8BB5441BB39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525256" y="5366405"/>
                <a:ext cx="18972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19391CE-FE97-406C-A04A-0204CD2FEF33}"/>
                  </a:ext>
                </a:extLst>
              </p14:cNvPr>
              <p14:cNvContentPartPr/>
              <p14:nvPr/>
            </p14:nvContentPartPr>
            <p14:xfrm>
              <a:off x="8052856" y="5089925"/>
              <a:ext cx="1204920" cy="45756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19391CE-FE97-406C-A04A-0204CD2FEF3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38456" y="5075525"/>
                <a:ext cx="123300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51C75EC-F8C8-42A8-BE82-68C4CFF35390}"/>
                  </a:ext>
                </a:extLst>
              </p14:cNvPr>
              <p14:cNvContentPartPr/>
              <p14:nvPr/>
            </p14:nvContentPartPr>
            <p14:xfrm>
              <a:off x="6782776" y="5069045"/>
              <a:ext cx="1002240" cy="4928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51C75EC-F8C8-42A8-BE82-68C4CFF3539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768376" y="5054645"/>
                <a:ext cx="103032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14CD7D4-E342-4271-83CA-18A84F36E7AF}"/>
                  </a:ext>
                </a:extLst>
              </p14:cNvPr>
              <p14:cNvContentPartPr/>
              <p14:nvPr/>
            </p14:nvContentPartPr>
            <p14:xfrm>
              <a:off x="3331816" y="6263885"/>
              <a:ext cx="331920" cy="1717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14CD7D4-E342-4271-83CA-18A84F36E7A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317416" y="6249485"/>
                <a:ext cx="36000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D826897-169B-42DA-ABD7-14192DEA5F8B}"/>
                  </a:ext>
                </a:extLst>
              </p14:cNvPr>
              <p14:cNvContentPartPr/>
              <p14:nvPr/>
            </p14:nvContentPartPr>
            <p14:xfrm>
              <a:off x="1837456" y="5957885"/>
              <a:ext cx="1170000" cy="5112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D826897-169B-42DA-ABD7-14192DEA5F8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823056" y="5943485"/>
                <a:ext cx="119808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4426305-3879-4164-B1EF-8DC940224796}"/>
                  </a:ext>
                </a:extLst>
              </p14:cNvPr>
              <p14:cNvContentPartPr/>
              <p14:nvPr/>
            </p14:nvContentPartPr>
            <p14:xfrm>
              <a:off x="4290136" y="6003245"/>
              <a:ext cx="1083960" cy="57312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4426305-3879-4164-B1EF-8DC94022479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275736" y="5988845"/>
                <a:ext cx="111204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DA7800E8-DDB5-4EBF-A80D-48E246F52984}"/>
                  </a:ext>
                </a:extLst>
              </p14:cNvPr>
              <p14:cNvContentPartPr/>
              <p14:nvPr/>
            </p14:nvContentPartPr>
            <p14:xfrm>
              <a:off x="4661656" y="1940645"/>
              <a:ext cx="780840" cy="5130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DA7800E8-DDB5-4EBF-A80D-48E246F5298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647256" y="1926245"/>
                <a:ext cx="808920" cy="54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6803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AF8137-9D52-4EF6-AC65-41293DB14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74" y="171263"/>
            <a:ext cx="6844536" cy="23544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6A5EE9D-4963-4C49-83B9-47AD67E002CF}"/>
                  </a:ext>
                </a:extLst>
              </p14:cNvPr>
              <p14:cNvContentPartPr/>
              <p14:nvPr/>
            </p14:nvContentPartPr>
            <p14:xfrm>
              <a:off x="5025616" y="1752005"/>
              <a:ext cx="683280" cy="410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6A5EE9D-4963-4C49-83B9-47AD67E002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11216" y="1737605"/>
                <a:ext cx="711360" cy="43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6085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1FCDF5-EA06-45B8-BEC7-6F7AA15B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8" y="200078"/>
            <a:ext cx="5557299" cy="3040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8E2D72B-1A11-4A8E-B5D6-936F1617F879}"/>
                  </a:ext>
                </a:extLst>
              </p14:cNvPr>
              <p14:cNvContentPartPr/>
              <p14:nvPr/>
            </p14:nvContentPartPr>
            <p14:xfrm>
              <a:off x="6534376" y="954245"/>
              <a:ext cx="226800" cy="5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8E2D72B-1A11-4A8E-B5D6-936F1617F87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19976" y="939845"/>
                <a:ext cx="2548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6AC9A03-E6C9-4BF6-8AA1-7AE14580AEEC}"/>
                  </a:ext>
                </a:extLst>
              </p14:cNvPr>
              <p14:cNvContentPartPr/>
              <p14:nvPr/>
            </p14:nvContentPartPr>
            <p14:xfrm>
              <a:off x="6514216" y="1075925"/>
              <a:ext cx="263880" cy="28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6AC9A03-E6C9-4BF6-8AA1-7AE14580AE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99816" y="1061525"/>
                <a:ext cx="2919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9E40D96-B282-45A6-9081-0DCC49A66E22}"/>
                  </a:ext>
                </a:extLst>
              </p14:cNvPr>
              <p14:cNvContentPartPr/>
              <p14:nvPr/>
            </p14:nvContentPartPr>
            <p14:xfrm>
              <a:off x="7344016" y="1048205"/>
              <a:ext cx="2143440" cy="70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9E40D96-B282-45A6-9081-0DCC49A66E2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329616" y="1033805"/>
                <a:ext cx="217152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A0A0140-0C3B-4ADF-AD32-00C5FD61FBD1}"/>
                  </a:ext>
                </a:extLst>
              </p14:cNvPr>
              <p14:cNvContentPartPr/>
              <p14:nvPr/>
            </p14:nvContentPartPr>
            <p14:xfrm>
              <a:off x="7732096" y="178445"/>
              <a:ext cx="772560" cy="759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A0A0140-0C3B-4ADF-AD32-00C5FD61FBD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17696" y="164045"/>
                <a:ext cx="80064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8160327-B8F5-4510-8E37-A27F6C38863D}"/>
                  </a:ext>
                </a:extLst>
              </p14:cNvPr>
              <p14:cNvContentPartPr/>
              <p14:nvPr/>
            </p14:nvContentPartPr>
            <p14:xfrm>
              <a:off x="7642456" y="1315325"/>
              <a:ext cx="954360" cy="8539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8160327-B8F5-4510-8E37-A27F6C38863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28056" y="1300925"/>
                <a:ext cx="982440" cy="88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D984F69-FCF2-4A9F-8B64-0D945ED9D12D}"/>
                  </a:ext>
                </a:extLst>
              </p14:cNvPr>
              <p14:cNvContentPartPr/>
              <p14:nvPr/>
            </p14:nvContentPartPr>
            <p14:xfrm>
              <a:off x="5783056" y="3236645"/>
              <a:ext cx="261360" cy="18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D984F69-FCF2-4A9F-8B64-0D945ED9D12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68656" y="3222245"/>
                <a:ext cx="2894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021586F-E512-499B-8479-0F52331B5E2E}"/>
                  </a:ext>
                </a:extLst>
              </p14:cNvPr>
              <p14:cNvContentPartPr/>
              <p14:nvPr/>
            </p14:nvContentPartPr>
            <p14:xfrm>
              <a:off x="5746336" y="3426365"/>
              <a:ext cx="259200" cy="28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021586F-E512-499B-8479-0F52331B5E2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31936" y="3411965"/>
                <a:ext cx="2872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5217CB1-0286-4361-939D-6957CB4A52A2}"/>
                  </a:ext>
                </a:extLst>
              </p14:cNvPr>
              <p14:cNvContentPartPr/>
              <p14:nvPr/>
            </p14:nvContentPartPr>
            <p14:xfrm>
              <a:off x="4018336" y="1625285"/>
              <a:ext cx="424800" cy="2674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5217CB1-0286-4361-939D-6957CB4A52A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03936" y="1610885"/>
                <a:ext cx="45288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588E4D2-9C89-432D-B4ED-2A2FC90BFFAB}"/>
                  </a:ext>
                </a:extLst>
              </p14:cNvPr>
              <p14:cNvContentPartPr/>
              <p14:nvPr/>
            </p14:nvContentPartPr>
            <p14:xfrm>
              <a:off x="6723016" y="2781965"/>
              <a:ext cx="287640" cy="3168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588E4D2-9C89-432D-B4ED-2A2FC90BFFA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08616" y="2767565"/>
                <a:ext cx="31572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ACE189B-969F-405F-A0AA-1830169286B9}"/>
                  </a:ext>
                </a:extLst>
              </p14:cNvPr>
              <p14:cNvContentPartPr/>
              <p14:nvPr/>
            </p14:nvContentPartPr>
            <p14:xfrm>
              <a:off x="6561736" y="3323045"/>
              <a:ext cx="713880" cy="147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ACE189B-969F-405F-A0AA-1830169286B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547336" y="3308645"/>
                <a:ext cx="7419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3018CD8-7277-4030-B2FA-622F0674ADDE}"/>
                  </a:ext>
                </a:extLst>
              </p14:cNvPr>
              <p14:cNvContentPartPr/>
              <p14:nvPr/>
            </p14:nvContentPartPr>
            <p14:xfrm>
              <a:off x="6516736" y="3543725"/>
              <a:ext cx="546480" cy="29700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3018CD8-7277-4030-B2FA-622F0674ADD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502336" y="3529325"/>
                <a:ext cx="57456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7EF4446-9F16-425D-BD84-1BC627CDD65B}"/>
                  </a:ext>
                </a:extLst>
              </p14:cNvPr>
              <p14:cNvContentPartPr/>
              <p14:nvPr/>
            </p14:nvContentPartPr>
            <p14:xfrm>
              <a:off x="631456" y="4982645"/>
              <a:ext cx="1554840" cy="601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7EF4446-9F16-425D-BD84-1BC627CDD65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7056" y="4968245"/>
                <a:ext cx="15829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52F1E94-F432-410D-A93D-0CBF89BD6A41}"/>
                  </a:ext>
                </a:extLst>
              </p14:cNvPr>
              <p14:cNvContentPartPr/>
              <p14:nvPr/>
            </p14:nvContentPartPr>
            <p14:xfrm>
              <a:off x="422656" y="4345085"/>
              <a:ext cx="2085120" cy="5018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52F1E94-F432-410D-A93D-0CBF89BD6A4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08256" y="4330685"/>
                <a:ext cx="211320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4825514-196E-4FAC-A3E5-DC8B8BC4249D}"/>
                  </a:ext>
                </a:extLst>
              </p14:cNvPr>
              <p14:cNvContentPartPr/>
              <p14:nvPr/>
            </p14:nvContentPartPr>
            <p14:xfrm>
              <a:off x="3325696" y="4237445"/>
              <a:ext cx="516600" cy="3222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4825514-196E-4FAC-A3E5-DC8B8BC4249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311296" y="4223045"/>
                <a:ext cx="54468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5D1FCE6-13E7-4C6E-A987-FCEA074FFAA3}"/>
                  </a:ext>
                </a:extLst>
              </p14:cNvPr>
              <p14:cNvContentPartPr/>
              <p14:nvPr/>
            </p14:nvContentPartPr>
            <p14:xfrm>
              <a:off x="3294376" y="4766645"/>
              <a:ext cx="2440800" cy="7470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5D1FCE6-13E7-4C6E-A987-FCEA074FFAA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279976" y="4752245"/>
                <a:ext cx="2468880" cy="77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D9D9319-102D-4963-9043-E3BAA2BB0C95}"/>
                  </a:ext>
                </a:extLst>
              </p14:cNvPr>
              <p14:cNvContentPartPr/>
              <p14:nvPr/>
            </p14:nvContentPartPr>
            <p14:xfrm>
              <a:off x="4859296" y="4210445"/>
              <a:ext cx="628560" cy="4122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D9D9319-102D-4963-9043-E3BAA2BB0C9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844896" y="4196045"/>
                <a:ext cx="65664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EE4DA5D-84ED-4D7F-94A4-100E6DE9A2C5}"/>
                  </a:ext>
                </a:extLst>
              </p14:cNvPr>
              <p14:cNvContentPartPr/>
              <p14:nvPr/>
            </p14:nvContentPartPr>
            <p14:xfrm>
              <a:off x="6091576" y="4261925"/>
              <a:ext cx="1229040" cy="11732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EE4DA5D-84ED-4D7F-94A4-100E6DE9A2C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077176" y="4247525"/>
                <a:ext cx="1257120" cy="12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DB9D9BA1-AFA9-4428-B90F-FFB39E9DC391}"/>
                  </a:ext>
                </a:extLst>
              </p14:cNvPr>
              <p14:cNvContentPartPr/>
              <p14:nvPr/>
            </p14:nvContentPartPr>
            <p14:xfrm>
              <a:off x="8528776" y="4334285"/>
              <a:ext cx="311760" cy="3322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DB9D9BA1-AFA9-4428-B90F-FFB39E9DC39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514376" y="4319885"/>
                <a:ext cx="33984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E8C1EDA-E001-44AD-A200-948A66D9321A}"/>
                  </a:ext>
                </a:extLst>
              </p14:cNvPr>
              <p14:cNvContentPartPr/>
              <p14:nvPr/>
            </p14:nvContentPartPr>
            <p14:xfrm>
              <a:off x="8406016" y="4832885"/>
              <a:ext cx="847440" cy="5922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E8C1EDA-E001-44AD-A200-948A66D9321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391616" y="4818485"/>
                <a:ext cx="87552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09EBF77-DBFA-42E7-936C-C1595E49E7E4}"/>
                  </a:ext>
                </a:extLst>
              </p14:cNvPr>
              <p14:cNvContentPartPr/>
              <p14:nvPr/>
            </p14:nvContentPartPr>
            <p14:xfrm>
              <a:off x="7770256" y="4766285"/>
              <a:ext cx="226440" cy="1634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09EBF77-DBFA-42E7-936C-C1595E49E7E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755856" y="4751885"/>
                <a:ext cx="254520" cy="19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6086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2C1A5A-BC11-49FE-AB2C-B0ED08EF8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56" y="126611"/>
            <a:ext cx="5873027" cy="20787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B88F9DE-0CC6-4217-AB6B-C35109C10903}"/>
                  </a:ext>
                </a:extLst>
              </p14:cNvPr>
              <p14:cNvContentPartPr/>
              <p14:nvPr/>
            </p14:nvContentPartPr>
            <p14:xfrm>
              <a:off x="919816" y="2475965"/>
              <a:ext cx="2889720" cy="6534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B88F9DE-0CC6-4217-AB6B-C35109C109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5416" y="2461565"/>
                <a:ext cx="291780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5223CBE-C3DC-40D3-B638-15CDB748C2C1}"/>
                  </a:ext>
                </a:extLst>
              </p14:cNvPr>
              <p14:cNvContentPartPr/>
              <p14:nvPr/>
            </p14:nvContentPartPr>
            <p14:xfrm>
              <a:off x="4303096" y="2367605"/>
              <a:ext cx="1928520" cy="6037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5223CBE-C3DC-40D3-B638-15CDB748C2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88696" y="2353205"/>
                <a:ext cx="195660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1BF1407-3201-41E3-9970-EBE5016D6BFB}"/>
                  </a:ext>
                </a:extLst>
              </p14:cNvPr>
              <p14:cNvContentPartPr/>
              <p14:nvPr/>
            </p14:nvContentPartPr>
            <p14:xfrm>
              <a:off x="6628336" y="2312885"/>
              <a:ext cx="1550880" cy="7153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1BF1407-3201-41E3-9970-EBE5016D6B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13936" y="2298485"/>
                <a:ext cx="1578960" cy="74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C35A7EE-7511-4829-8882-6245AE8A29EA}"/>
                  </a:ext>
                </a:extLst>
              </p14:cNvPr>
              <p14:cNvContentPartPr/>
              <p14:nvPr/>
            </p14:nvContentPartPr>
            <p14:xfrm>
              <a:off x="8732176" y="2140445"/>
              <a:ext cx="2681280" cy="88776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C35A7EE-7511-4829-8882-6245AE8A29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17776" y="2126045"/>
                <a:ext cx="2709360" cy="9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8AD1010-1F42-4CE5-9424-70E74511F263}"/>
                  </a:ext>
                </a:extLst>
              </p14:cNvPr>
              <p14:cNvContentPartPr/>
              <p14:nvPr/>
            </p14:nvContentPartPr>
            <p14:xfrm>
              <a:off x="3480856" y="3662885"/>
              <a:ext cx="267120" cy="2473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8AD1010-1F42-4CE5-9424-70E74511F26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66456" y="3648485"/>
                <a:ext cx="2952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D09E353-B418-4B04-A277-87B46F6697A0}"/>
                  </a:ext>
                </a:extLst>
              </p14:cNvPr>
              <p14:cNvContentPartPr/>
              <p14:nvPr/>
            </p14:nvContentPartPr>
            <p14:xfrm>
              <a:off x="7420336" y="3834965"/>
              <a:ext cx="422640" cy="295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D09E353-B418-4B04-A277-87B46F6697A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05936" y="3820565"/>
                <a:ext cx="4507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09839AC-0692-4E3E-86A3-7312D48FF92F}"/>
                  </a:ext>
                </a:extLst>
              </p14:cNvPr>
              <p14:cNvContentPartPr/>
              <p14:nvPr/>
            </p14:nvContentPartPr>
            <p14:xfrm>
              <a:off x="5697736" y="3337805"/>
              <a:ext cx="1150560" cy="10828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09839AC-0692-4E3E-86A3-7312D48FF92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83336" y="3323405"/>
                <a:ext cx="1178640" cy="11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6D3757F-D470-49B3-A954-58FAA6F0CD0D}"/>
                  </a:ext>
                </a:extLst>
              </p14:cNvPr>
              <p14:cNvContentPartPr/>
              <p14:nvPr/>
            </p14:nvContentPartPr>
            <p14:xfrm>
              <a:off x="4634656" y="3321605"/>
              <a:ext cx="541080" cy="9684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6D3757F-D470-49B3-A954-58FAA6F0CD0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20256" y="3307205"/>
                <a:ext cx="569160" cy="9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2AEC3EE-C16D-4935-A5BC-FEDFD1C93C2A}"/>
                  </a:ext>
                </a:extLst>
              </p14:cNvPr>
              <p14:cNvContentPartPr/>
              <p14:nvPr/>
            </p14:nvContentPartPr>
            <p14:xfrm>
              <a:off x="8398096" y="3285965"/>
              <a:ext cx="626040" cy="13935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2AEC3EE-C16D-4935-A5BC-FEDFD1C93C2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83696" y="3271565"/>
                <a:ext cx="654120" cy="14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BC286DB-F659-43BB-B7D0-99EB7A5B3BF1}"/>
                  </a:ext>
                </a:extLst>
              </p14:cNvPr>
              <p14:cNvContentPartPr/>
              <p14:nvPr/>
            </p14:nvContentPartPr>
            <p14:xfrm>
              <a:off x="4276816" y="1831205"/>
              <a:ext cx="507240" cy="1548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BC286DB-F659-43BB-B7D0-99EB7A5B3BF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62416" y="1816805"/>
                <a:ext cx="535320" cy="18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9221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247C56-8720-4A63-8F0B-306C9613B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91" y="247650"/>
            <a:ext cx="11515725" cy="31813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A412A46-200D-4325-B459-657FD262ECAB}"/>
                  </a:ext>
                </a:extLst>
              </p14:cNvPr>
              <p14:cNvContentPartPr/>
              <p14:nvPr/>
            </p14:nvContentPartPr>
            <p14:xfrm>
              <a:off x="10761032" y="1755353"/>
              <a:ext cx="690840" cy="128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A412A46-200D-4325-B459-657FD262EC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46632" y="1740953"/>
                <a:ext cx="71892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8A7F2C4-7AE4-4945-B592-D9E038FA1361}"/>
                  </a:ext>
                </a:extLst>
              </p14:cNvPr>
              <p14:cNvContentPartPr/>
              <p14:nvPr/>
            </p14:nvContentPartPr>
            <p14:xfrm>
              <a:off x="65432" y="1661393"/>
              <a:ext cx="200520" cy="257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8A7F2C4-7AE4-4945-B592-D9E038FA136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032" y="1646993"/>
                <a:ext cx="228600" cy="28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7240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67E14C-1BD2-45A9-A4D0-F8A6A0695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79" y="321614"/>
            <a:ext cx="6074275" cy="13277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FB2077F-A85B-417B-9493-3A8E1221C0CC}"/>
                  </a:ext>
                </a:extLst>
              </p14:cNvPr>
              <p14:cNvContentPartPr/>
              <p14:nvPr/>
            </p14:nvContentPartPr>
            <p14:xfrm>
              <a:off x="752416" y="2415125"/>
              <a:ext cx="299520" cy="24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FB2077F-A85B-417B-9493-3A8E1221C0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8016" y="2400725"/>
                <a:ext cx="3276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38DAC52-6064-4402-B9C8-474717128940}"/>
                  </a:ext>
                </a:extLst>
              </p14:cNvPr>
              <p14:cNvContentPartPr/>
              <p14:nvPr/>
            </p14:nvContentPartPr>
            <p14:xfrm>
              <a:off x="733696" y="2667485"/>
              <a:ext cx="280440" cy="29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38DAC52-6064-4402-B9C8-4747171289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9296" y="2653085"/>
                <a:ext cx="30852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03E3C05-140C-457C-969B-DA27C87BC032}"/>
                  </a:ext>
                </a:extLst>
              </p14:cNvPr>
              <p14:cNvContentPartPr/>
              <p14:nvPr/>
            </p14:nvContentPartPr>
            <p14:xfrm>
              <a:off x="4637176" y="1584965"/>
              <a:ext cx="1976040" cy="657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03E3C05-140C-457C-969B-DA27C87BC03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22776" y="1570565"/>
                <a:ext cx="2004120" cy="6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DFFFA3-AE0E-47B2-B3FF-26988B8ED9A0}"/>
                  </a:ext>
                </a:extLst>
              </p14:cNvPr>
              <p14:cNvContentPartPr/>
              <p14:nvPr/>
            </p14:nvContentPartPr>
            <p14:xfrm>
              <a:off x="1419136" y="2162765"/>
              <a:ext cx="642240" cy="6051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DFFFA3-AE0E-47B2-B3FF-26988B8ED9A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4736" y="2148365"/>
                <a:ext cx="670320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3857269-992B-4A73-BA11-6DCD520909EA}"/>
                  </a:ext>
                </a:extLst>
              </p14:cNvPr>
              <p14:cNvContentPartPr/>
              <p14:nvPr/>
            </p14:nvContentPartPr>
            <p14:xfrm>
              <a:off x="2433976" y="1795925"/>
              <a:ext cx="754920" cy="8413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3857269-992B-4A73-BA11-6DCD520909E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19576" y="1781525"/>
                <a:ext cx="783000" cy="86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B6E90C7-39DC-4D09-ADBB-69A7C1BC4904}"/>
                  </a:ext>
                </a:extLst>
              </p14:cNvPr>
              <p14:cNvContentPartPr/>
              <p14:nvPr/>
            </p14:nvContentPartPr>
            <p14:xfrm>
              <a:off x="2290696" y="2797085"/>
              <a:ext cx="1310040" cy="482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B6E90C7-39DC-4D09-ADBB-69A7C1BC490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76296" y="2782685"/>
                <a:ext cx="13381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D58D34A-91A1-4EEB-AB62-67AB389F370C}"/>
                  </a:ext>
                </a:extLst>
              </p14:cNvPr>
              <p14:cNvContentPartPr/>
              <p14:nvPr/>
            </p14:nvContentPartPr>
            <p14:xfrm>
              <a:off x="1355776" y="2856125"/>
              <a:ext cx="1030320" cy="266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D58D34A-91A1-4EEB-AB62-67AB389F370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41376" y="2841725"/>
                <a:ext cx="10584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B8D33CA-34EF-4E7E-B894-743468E0AAF1}"/>
                  </a:ext>
                </a:extLst>
              </p14:cNvPr>
              <p14:cNvContentPartPr/>
              <p14:nvPr/>
            </p14:nvContentPartPr>
            <p14:xfrm>
              <a:off x="2017096" y="3116045"/>
              <a:ext cx="905040" cy="11584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B8D33CA-34EF-4E7E-B894-743468E0AAF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02696" y="3101645"/>
                <a:ext cx="933120" cy="118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4909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B042FE-74ED-4F68-B9B6-8FB96BA29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52" y="175426"/>
            <a:ext cx="6539042" cy="35964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080171D-8570-4B92-B65E-B344416A80E2}"/>
                  </a:ext>
                </a:extLst>
              </p14:cNvPr>
              <p14:cNvContentPartPr/>
              <p14:nvPr/>
            </p14:nvContentPartPr>
            <p14:xfrm>
              <a:off x="5009056" y="4090925"/>
              <a:ext cx="204840" cy="651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080171D-8570-4B92-B65E-B344416A80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94656" y="4076525"/>
                <a:ext cx="23292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E1DBB65-69A6-4AE6-B0F3-9B55EE00B7A8}"/>
                  </a:ext>
                </a:extLst>
              </p14:cNvPr>
              <p14:cNvContentPartPr/>
              <p14:nvPr/>
            </p14:nvContentPartPr>
            <p14:xfrm>
              <a:off x="4570576" y="4349405"/>
              <a:ext cx="749520" cy="2224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E1DBB65-69A6-4AE6-B0F3-9B55EE00B7A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56176" y="4335005"/>
                <a:ext cx="77760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F98344B-A119-49E5-9978-6AD4122ED278}"/>
                  </a:ext>
                </a:extLst>
              </p14:cNvPr>
              <p14:cNvContentPartPr/>
              <p14:nvPr/>
            </p14:nvContentPartPr>
            <p14:xfrm>
              <a:off x="860776" y="3972125"/>
              <a:ext cx="3056040" cy="7462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F98344B-A119-49E5-9978-6AD4122ED2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6376" y="3957725"/>
                <a:ext cx="3084120" cy="77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CFD1501-ED73-47C8-ADFB-485F3D11D944}"/>
                  </a:ext>
                </a:extLst>
              </p14:cNvPr>
              <p14:cNvContentPartPr/>
              <p14:nvPr/>
            </p14:nvContentPartPr>
            <p14:xfrm>
              <a:off x="5837056" y="4161845"/>
              <a:ext cx="1041480" cy="7833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CFD1501-ED73-47C8-ADFB-485F3D11D94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22656" y="4147445"/>
                <a:ext cx="1069560" cy="81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F26473C-159A-4C37-BCD1-AEE3C6288F01}"/>
                  </a:ext>
                </a:extLst>
              </p14:cNvPr>
              <p14:cNvContentPartPr/>
              <p14:nvPr/>
            </p14:nvContentPartPr>
            <p14:xfrm>
              <a:off x="7331776" y="3942965"/>
              <a:ext cx="2928240" cy="9324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F26473C-159A-4C37-BCD1-AEE3C6288F0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17376" y="3928565"/>
                <a:ext cx="2956320" cy="9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363EC21-0B07-47F4-88DA-169D6759B83A}"/>
                  </a:ext>
                </a:extLst>
              </p14:cNvPr>
              <p14:cNvContentPartPr/>
              <p14:nvPr/>
            </p14:nvContentPartPr>
            <p14:xfrm>
              <a:off x="481696" y="5280005"/>
              <a:ext cx="185400" cy="140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363EC21-0B07-47F4-88DA-169D6759B83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7296" y="5265605"/>
                <a:ext cx="2134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4DE2E37-6BFA-4D91-B799-5CC8C08DBD80}"/>
                  </a:ext>
                </a:extLst>
              </p14:cNvPr>
              <p14:cNvContentPartPr/>
              <p14:nvPr/>
            </p14:nvContentPartPr>
            <p14:xfrm>
              <a:off x="399256" y="5476565"/>
              <a:ext cx="218520" cy="223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4DE2E37-6BFA-4D91-B799-5CC8C08DBD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4856" y="5462165"/>
                <a:ext cx="2466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7591401-7F3E-45EE-887A-26D91569956F}"/>
                  </a:ext>
                </a:extLst>
              </p14:cNvPr>
              <p14:cNvContentPartPr/>
              <p14:nvPr/>
            </p14:nvContentPartPr>
            <p14:xfrm>
              <a:off x="1053376" y="5047445"/>
              <a:ext cx="366120" cy="5356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7591401-7F3E-45EE-887A-26D91569956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38976" y="5033045"/>
                <a:ext cx="394200" cy="5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904A972-F120-4F17-BFBA-7CC8872D9E53}"/>
                  </a:ext>
                </a:extLst>
              </p14:cNvPr>
              <p14:cNvContentPartPr/>
              <p14:nvPr/>
            </p14:nvContentPartPr>
            <p14:xfrm>
              <a:off x="1521376" y="5022245"/>
              <a:ext cx="2125080" cy="7290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904A972-F120-4F17-BFBA-7CC8872D9E5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506976" y="5007845"/>
                <a:ext cx="2153160" cy="75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4D6C4B4-C84A-49B9-891F-2D4698129711}"/>
                  </a:ext>
                </a:extLst>
              </p14:cNvPr>
              <p14:cNvContentPartPr/>
              <p14:nvPr/>
            </p14:nvContentPartPr>
            <p14:xfrm>
              <a:off x="7428256" y="5483405"/>
              <a:ext cx="535320" cy="154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4D6C4B4-C84A-49B9-891F-2D469812971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413856" y="5469005"/>
                <a:ext cx="5634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152EFE6-C115-4C94-AD3C-715FD5E686E2}"/>
                  </a:ext>
                </a:extLst>
              </p14:cNvPr>
              <p14:cNvContentPartPr/>
              <p14:nvPr/>
            </p14:nvContentPartPr>
            <p14:xfrm>
              <a:off x="6817336" y="5271725"/>
              <a:ext cx="269640" cy="2692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152EFE6-C115-4C94-AD3C-715FD5E686E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802936" y="5257325"/>
                <a:ext cx="29772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BA2C70F-C206-4431-B85E-9557CDA99495}"/>
                  </a:ext>
                </a:extLst>
              </p14:cNvPr>
              <p14:cNvContentPartPr/>
              <p14:nvPr/>
            </p14:nvContentPartPr>
            <p14:xfrm>
              <a:off x="3996736" y="5069045"/>
              <a:ext cx="2523240" cy="5234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BA2C70F-C206-4431-B85E-9557CDA9949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982336" y="5054645"/>
                <a:ext cx="255132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3F39FC6-CDBA-4008-8C0C-BA99CEDE3913}"/>
                  </a:ext>
                </a:extLst>
              </p14:cNvPr>
              <p14:cNvContentPartPr/>
              <p14:nvPr/>
            </p14:nvContentPartPr>
            <p14:xfrm>
              <a:off x="7828216" y="5470085"/>
              <a:ext cx="63720" cy="327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3F39FC6-CDBA-4008-8C0C-BA99CEDE391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813816" y="5455685"/>
                <a:ext cx="918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A8E6234F-5BEE-4205-87A2-BE2C1486E66E}"/>
                  </a:ext>
                </a:extLst>
              </p14:cNvPr>
              <p14:cNvContentPartPr/>
              <p14:nvPr/>
            </p14:nvContentPartPr>
            <p14:xfrm>
              <a:off x="463336" y="6227525"/>
              <a:ext cx="214560" cy="1789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A8E6234F-5BEE-4205-87A2-BE2C1486E66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48936" y="6213125"/>
                <a:ext cx="2426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FE6239B-8F56-4F61-BAF6-BA370610CA66}"/>
                  </a:ext>
                </a:extLst>
              </p14:cNvPr>
              <p14:cNvContentPartPr/>
              <p14:nvPr/>
            </p14:nvContentPartPr>
            <p14:xfrm>
              <a:off x="1479616" y="5969045"/>
              <a:ext cx="3915360" cy="4125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FE6239B-8F56-4F61-BAF6-BA370610CA6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465216" y="5954645"/>
                <a:ext cx="394344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B299455-4801-435E-B81A-56C49EB5B02E}"/>
                  </a:ext>
                </a:extLst>
              </p14:cNvPr>
              <p14:cNvContentPartPr/>
              <p14:nvPr/>
            </p14:nvContentPartPr>
            <p14:xfrm>
              <a:off x="5692696" y="5942765"/>
              <a:ext cx="188280" cy="34992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B299455-4801-435E-B81A-56C49EB5B02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678296" y="5928365"/>
                <a:ext cx="21636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2793BB9-75CE-45F3-AF63-874730E170C3}"/>
                  </a:ext>
                </a:extLst>
              </p14:cNvPr>
              <p14:cNvContentPartPr/>
              <p14:nvPr/>
            </p14:nvContentPartPr>
            <p14:xfrm>
              <a:off x="8622016" y="5907485"/>
              <a:ext cx="251280" cy="4060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2793BB9-75CE-45F3-AF63-874730E170C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607616" y="5893085"/>
                <a:ext cx="27936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59CF718-A5E4-4BC4-B053-E188C4AEE7AB}"/>
                  </a:ext>
                </a:extLst>
              </p14:cNvPr>
              <p14:cNvContentPartPr/>
              <p14:nvPr/>
            </p14:nvContentPartPr>
            <p14:xfrm>
              <a:off x="5970976" y="5914325"/>
              <a:ext cx="2408400" cy="4060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59CF718-A5E4-4BC4-B053-E188C4AEE7A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956576" y="5899925"/>
                <a:ext cx="243648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911B1E90-4351-4193-A952-F4D65AEA870A}"/>
                  </a:ext>
                </a:extLst>
              </p14:cNvPr>
              <p14:cNvContentPartPr/>
              <p14:nvPr/>
            </p14:nvContentPartPr>
            <p14:xfrm>
              <a:off x="9275416" y="5779685"/>
              <a:ext cx="2595960" cy="40140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911B1E90-4351-4193-A952-F4D65AEA870A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261016" y="5765285"/>
                <a:ext cx="262404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F038895-582B-4F04-BEC4-9E8016AD2214}"/>
                  </a:ext>
                </a:extLst>
              </p14:cNvPr>
              <p14:cNvContentPartPr/>
              <p14:nvPr/>
            </p14:nvContentPartPr>
            <p14:xfrm>
              <a:off x="4187176" y="3672245"/>
              <a:ext cx="284040" cy="38772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F038895-582B-4F04-BEC4-9E8016AD221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172776" y="3657845"/>
                <a:ext cx="312120" cy="4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40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F4DE63-75F0-45A7-B5CC-8C41737C7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51" y="123420"/>
            <a:ext cx="7524676" cy="43504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B142CE7-EC0D-4C05-AF2E-92BD5F01012C}"/>
                  </a:ext>
                </a:extLst>
              </p14:cNvPr>
              <p14:cNvContentPartPr/>
              <p14:nvPr/>
            </p14:nvContentPartPr>
            <p14:xfrm>
              <a:off x="1852216" y="4555685"/>
              <a:ext cx="196920" cy="10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B142CE7-EC0D-4C05-AF2E-92BD5F0101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7816" y="4541285"/>
                <a:ext cx="2250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F47FAF3-4702-430E-B923-E70F79A2A940}"/>
                  </a:ext>
                </a:extLst>
              </p14:cNvPr>
              <p14:cNvContentPartPr/>
              <p14:nvPr/>
            </p14:nvContentPartPr>
            <p14:xfrm>
              <a:off x="1892896" y="4748285"/>
              <a:ext cx="192240" cy="12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F47FAF3-4702-430E-B923-E70F79A2A94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78496" y="4733885"/>
                <a:ext cx="2203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FE44598-9871-4482-9AB9-7C77D1F493FD}"/>
                  </a:ext>
                </a:extLst>
              </p14:cNvPr>
              <p14:cNvContentPartPr/>
              <p14:nvPr/>
            </p14:nvContentPartPr>
            <p14:xfrm>
              <a:off x="1191976" y="4263005"/>
              <a:ext cx="375480" cy="468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FE44598-9871-4482-9AB9-7C77D1F493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7576" y="4248605"/>
                <a:ext cx="40356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0E5DEB7-C30F-407C-B980-D0F54814FFAB}"/>
                  </a:ext>
                </a:extLst>
              </p14:cNvPr>
              <p14:cNvContentPartPr/>
              <p14:nvPr/>
            </p14:nvContentPartPr>
            <p14:xfrm>
              <a:off x="3418216" y="4221605"/>
              <a:ext cx="2449080" cy="7635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0E5DEB7-C30F-407C-B980-D0F54814FFA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03816" y="4207205"/>
                <a:ext cx="2477160" cy="79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E07C8FB-9416-4545-9681-17EE2CAEB21B}"/>
                  </a:ext>
                </a:extLst>
              </p14:cNvPr>
              <p14:cNvContentPartPr/>
              <p14:nvPr/>
            </p14:nvContentPartPr>
            <p14:xfrm>
              <a:off x="6247096" y="4328165"/>
              <a:ext cx="1955160" cy="6537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E07C8FB-9416-4545-9681-17EE2CAEB21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232696" y="4313765"/>
                <a:ext cx="1983240" cy="68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F5CD352-E476-42A0-AD0D-9E86E9DD2A58}"/>
                  </a:ext>
                </a:extLst>
              </p14:cNvPr>
              <p14:cNvContentPartPr/>
              <p14:nvPr/>
            </p14:nvContentPartPr>
            <p14:xfrm>
              <a:off x="2575456" y="4202885"/>
              <a:ext cx="1044000" cy="5029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F5CD352-E476-42A0-AD0D-9E86E9DD2A5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561056" y="4188485"/>
                <a:ext cx="107208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20699FE-56F5-4831-93A6-1F445D75A9E3}"/>
                  </a:ext>
                </a:extLst>
              </p14:cNvPr>
              <p14:cNvContentPartPr/>
              <p14:nvPr/>
            </p14:nvContentPartPr>
            <p14:xfrm>
              <a:off x="2099896" y="5587085"/>
              <a:ext cx="232920" cy="194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20699FE-56F5-4831-93A6-1F445D75A9E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85496" y="5572685"/>
                <a:ext cx="2610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5CF2715-CC77-4B9E-8161-8A020AD06509}"/>
                  </a:ext>
                </a:extLst>
              </p14:cNvPr>
              <p14:cNvContentPartPr/>
              <p14:nvPr/>
            </p14:nvContentPartPr>
            <p14:xfrm>
              <a:off x="2155336" y="5752685"/>
              <a:ext cx="195840" cy="90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5CF2715-CC77-4B9E-8161-8A020AD0650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140936" y="5738285"/>
                <a:ext cx="2239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1DB0A56-D1B9-4A94-88C7-019A6FFCF42D}"/>
                  </a:ext>
                </a:extLst>
              </p14:cNvPr>
              <p14:cNvContentPartPr/>
              <p14:nvPr/>
            </p14:nvContentPartPr>
            <p14:xfrm>
              <a:off x="1407256" y="5334725"/>
              <a:ext cx="337320" cy="4878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1DB0A56-D1B9-4A94-88C7-019A6FFCF42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92856" y="5320325"/>
                <a:ext cx="36540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F5F63B7-0CDA-4166-BA7F-D602E6AAAD42}"/>
                  </a:ext>
                </a:extLst>
              </p14:cNvPr>
              <p14:cNvContentPartPr/>
              <p14:nvPr/>
            </p14:nvContentPartPr>
            <p14:xfrm>
              <a:off x="2959576" y="5348765"/>
              <a:ext cx="1216440" cy="6796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F5F63B7-0CDA-4166-BA7F-D602E6AAAD4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45176" y="5334365"/>
                <a:ext cx="124452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3C3BF50-7FFD-44D5-BC9E-1A3F1253A2EB}"/>
                  </a:ext>
                </a:extLst>
              </p14:cNvPr>
              <p14:cNvContentPartPr/>
              <p14:nvPr/>
            </p14:nvContentPartPr>
            <p14:xfrm>
              <a:off x="4613056" y="5221325"/>
              <a:ext cx="2244240" cy="8179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3C3BF50-7FFD-44D5-BC9E-1A3F1253A2E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598656" y="5206925"/>
                <a:ext cx="2272320" cy="84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6166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E74BAAF-D2CC-40F6-BF79-78BF16B0CE44}"/>
                  </a:ext>
                </a:extLst>
              </p14:cNvPr>
              <p14:cNvContentPartPr/>
              <p14:nvPr/>
            </p14:nvContentPartPr>
            <p14:xfrm>
              <a:off x="2802616" y="263405"/>
              <a:ext cx="673560" cy="7448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E74BAAF-D2CC-40F6-BF79-78BF16B0CE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8216" y="249005"/>
                <a:ext cx="701640" cy="77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D4BC173-7A02-4B75-8DF1-D46D7AD0CD25}"/>
                  </a:ext>
                </a:extLst>
              </p14:cNvPr>
              <p14:cNvContentPartPr/>
              <p14:nvPr/>
            </p14:nvContentPartPr>
            <p14:xfrm>
              <a:off x="712816" y="379325"/>
              <a:ext cx="1391760" cy="4881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D4BC173-7A02-4B75-8DF1-D46D7AD0CD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8416" y="364925"/>
                <a:ext cx="141984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F49DAA1-6784-4917-AB9D-D6596B8BC13A}"/>
                  </a:ext>
                </a:extLst>
              </p14:cNvPr>
              <p14:cNvContentPartPr/>
              <p14:nvPr/>
            </p14:nvContentPartPr>
            <p14:xfrm>
              <a:off x="3822496" y="395165"/>
              <a:ext cx="383760" cy="4694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F49DAA1-6784-4917-AB9D-D6596B8BC13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08096" y="380765"/>
                <a:ext cx="41184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EB7D11-3B26-4808-8CE6-B3A3E0FE6BAF}"/>
                  </a:ext>
                </a:extLst>
              </p14:cNvPr>
              <p14:cNvContentPartPr/>
              <p14:nvPr/>
            </p14:nvContentPartPr>
            <p14:xfrm>
              <a:off x="4519096" y="350885"/>
              <a:ext cx="36000" cy="5288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EB7D11-3B26-4808-8CE6-B3A3E0FE6B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4696" y="336485"/>
                <a:ext cx="6408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5A5F86F-1253-4B31-B0BD-6A8C5ABB5160}"/>
                  </a:ext>
                </a:extLst>
              </p14:cNvPr>
              <p14:cNvContentPartPr/>
              <p14:nvPr/>
            </p14:nvContentPartPr>
            <p14:xfrm>
              <a:off x="4901416" y="301565"/>
              <a:ext cx="722520" cy="7002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5A5F86F-1253-4B31-B0BD-6A8C5ABB51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87016" y="287165"/>
                <a:ext cx="750600" cy="72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243ACB0-2CEF-471A-96A8-AA9C491E28F6}"/>
                  </a:ext>
                </a:extLst>
              </p14:cNvPr>
              <p14:cNvContentPartPr/>
              <p14:nvPr/>
            </p14:nvContentPartPr>
            <p14:xfrm>
              <a:off x="1616056" y="1789445"/>
              <a:ext cx="320400" cy="1479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243ACB0-2CEF-471A-96A8-AA9C491E28F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01656" y="1775045"/>
                <a:ext cx="34848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5E4239F-DDA5-423F-8F52-ABC102284B3D}"/>
                  </a:ext>
                </a:extLst>
              </p14:cNvPr>
              <p14:cNvContentPartPr/>
              <p14:nvPr/>
            </p14:nvContentPartPr>
            <p14:xfrm>
              <a:off x="2866696" y="1258085"/>
              <a:ext cx="3087720" cy="1512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5E4239F-DDA5-423F-8F52-ABC102284B3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52296" y="1243685"/>
                <a:ext cx="3115800" cy="15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2E7298D-9210-4074-A284-C79DC9272101}"/>
                  </a:ext>
                </a:extLst>
              </p14:cNvPr>
              <p14:cNvContentPartPr/>
              <p14:nvPr/>
            </p14:nvContentPartPr>
            <p14:xfrm>
              <a:off x="6492256" y="2009045"/>
              <a:ext cx="1859760" cy="205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2E7298D-9210-4074-A284-C79DC927210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77856" y="1994645"/>
                <a:ext cx="18878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E43E3FA-020B-4437-8519-EAEA3CE80541}"/>
                  </a:ext>
                </a:extLst>
              </p14:cNvPr>
              <p14:cNvContentPartPr/>
              <p14:nvPr/>
            </p14:nvContentPartPr>
            <p14:xfrm>
              <a:off x="6569656" y="2214965"/>
              <a:ext cx="1452960" cy="5367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E43E3FA-020B-4437-8519-EAEA3CE8054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55256" y="2200565"/>
                <a:ext cx="1481040" cy="5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FCFA09E-C55B-4AF4-B5D2-BE80C8C2405A}"/>
                  </a:ext>
                </a:extLst>
              </p14:cNvPr>
              <p14:cNvContentPartPr/>
              <p14:nvPr/>
            </p14:nvContentPartPr>
            <p14:xfrm>
              <a:off x="6598096" y="1205525"/>
              <a:ext cx="1384920" cy="5756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FCFA09E-C55B-4AF4-B5D2-BE80C8C2405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83696" y="1191125"/>
                <a:ext cx="1413000" cy="6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44D0688-79FD-466A-A447-F2AB87AD7239}"/>
                  </a:ext>
                </a:extLst>
              </p14:cNvPr>
              <p14:cNvContentPartPr/>
              <p14:nvPr/>
            </p14:nvContentPartPr>
            <p14:xfrm>
              <a:off x="8517256" y="1254125"/>
              <a:ext cx="1404360" cy="17136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44D0688-79FD-466A-A447-F2AB87AD723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502856" y="1239725"/>
                <a:ext cx="1432440" cy="174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18463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FB81D8-0753-4867-B481-E5470F1A4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52" y="193639"/>
            <a:ext cx="8314812" cy="29548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B362C90-3008-4E30-8576-93A3381A9FD2}"/>
                  </a:ext>
                </a:extLst>
              </p14:cNvPr>
              <p14:cNvContentPartPr/>
              <p14:nvPr/>
            </p14:nvContentPartPr>
            <p14:xfrm>
              <a:off x="596896" y="3167525"/>
              <a:ext cx="4943880" cy="6645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B362C90-3008-4E30-8576-93A3381A9F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2496" y="3153125"/>
                <a:ext cx="4971960" cy="6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7554FB3-18D3-4431-9BA8-E3482EF85EDF}"/>
                  </a:ext>
                </a:extLst>
              </p14:cNvPr>
              <p14:cNvContentPartPr/>
              <p14:nvPr/>
            </p14:nvContentPartPr>
            <p14:xfrm>
              <a:off x="8926576" y="2986085"/>
              <a:ext cx="621720" cy="7671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7554FB3-18D3-4431-9BA8-E3482EF85E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12176" y="2971685"/>
                <a:ext cx="649800" cy="79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355B8F0-4158-459F-9F12-662592AEA51B}"/>
                  </a:ext>
                </a:extLst>
              </p14:cNvPr>
              <p14:cNvContentPartPr/>
              <p14:nvPr/>
            </p14:nvContentPartPr>
            <p14:xfrm>
              <a:off x="6678736" y="3102005"/>
              <a:ext cx="1854720" cy="684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355B8F0-4158-459F-9F12-662592AEA5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64336" y="3087605"/>
                <a:ext cx="1882800" cy="7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F9827B0-77C8-409E-8D66-FA38D7E9AC13}"/>
                  </a:ext>
                </a:extLst>
              </p14:cNvPr>
              <p14:cNvContentPartPr/>
              <p14:nvPr/>
            </p14:nvContentPartPr>
            <p14:xfrm>
              <a:off x="5968096" y="3441125"/>
              <a:ext cx="281520" cy="1753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F9827B0-77C8-409E-8D66-FA38D7E9AC1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53696" y="3426725"/>
                <a:ext cx="3096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7395A74-1D27-44D2-B5DD-E0A3AC06C256}"/>
                  </a:ext>
                </a:extLst>
              </p14:cNvPr>
              <p14:cNvContentPartPr/>
              <p14:nvPr/>
            </p14:nvContentPartPr>
            <p14:xfrm>
              <a:off x="538216" y="4052045"/>
              <a:ext cx="2610000" cy="6318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7395A74-1D27-44D2-B5DD-E0A3AC06C25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3816" y="4037645"/>
                <a:ext cx="2638080" cy="65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63E9E8B-9DFE-4968-81E2-5B1F51593351}"/>
                  </a:ext>
                </a:extLst>
              </p14:cNvPr>
              <p14:cNvContentPartPr/>
              <p14:nvPr/>
            </p14:nvContentPartPr>
            <p14:xfrm>
              <a:off x="3493456" y="4090565"/>
              <a:ext cx="2727000" cy="5731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63E9E8B-9DFE-4968-81E2-5B1F5159335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79056" y="4076165"/>
                <a:ext cx="275508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BF4E28E-E8E0-4456-94A1-94F8456AAE24}"/>
                  </a:ext>
                </a:extLst>
              </p14:cNvPr>
              <p14:cNvContentPartPr/>
              <p14:nvPr/>
            </p14:nvContentPartPr>
            <p14:xfrm>
              <a:off x="6670816" y="3975725"/>
              <a:ext cx="936000" cy="6562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BF4E28E-E8E0-4456-94A1-94F8456AAE2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656416" y="3961325"/>
                <a:ext cx="964080" cy="68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9AE0BF8-733A-4672-8017-45E8269C62A6}"/>
                  </a:ext>
                </a:extLst>
              </p14:cNvPr>
              <p14:cNvContentPartPr/>
              <p14:nvPr/>
            </p14:nvContentPartPr>
            <p14:xfrm>
              <a:off x="7954936" y="4186325"/>
              <a:ext cx="553680" cy="2527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9AE0BF8-733A-4672-8017-45E8269C62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40536" y="4171925"/>
                <a:ext cx="58176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5AC4FC5-992E-4355-98C1-E8EE7592D073}"/>
                  </a:ext>
                </a:extLst>
              </p14:cNvPr>
              <p14:cNvContentPartPr/>
              <p14:nvPr/>
            </p14:nvContentPartPr>
            <p14:xfrm>
              <a:off x="8862856" y="3982205"/>
              <a:ext cx="735480" cy="7005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5AC4FC5-992E-4355-98C1-E8EE7592D07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48456" y="3967805"/>
                <a:ext cx="763560" cy="7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17F62E6-B3A3-4018-92D4-36D1E4D7F9C3}"/>
                  </a:ext>
                </a:extLst>
              </p14:cNvPr>
              <p14:cNvContentPartPr/>
              <p14:nvPr/>
            </p14:nvContentPartPr>
            <p14:xfrm>
              <a:off x="593656" y="5341205"/>
              <a:ext cx="1070280" cy="5180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17F62E6-B3A3-4018-92D4-36D1E4D7F9C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79256" y="5326805"/>
                <a:ext cx="1098360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28A1A40-1669-419A-99FB-655698EF4DBC}"/>
                  </a:ext>
                </a:extLst>
              </p14:cNvPr>
              <p14:cNvContentPartPr/>
              <p14:nvPr/>
            </p14:nvContentPartPr>
            <p14:xfrm>
              <a:off x="4698016" y="5573405"/>
              <a:ext cx="295560" cy="1926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28A1A40-1669-419A-99FB-655698EF4DB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683616" y="5559005"/>
                <a:ext cx="3236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32EE2F9-AB51-44C2-91C6-D8CECE7E1214}"/>
                  </a:ext>
                </a:extLst>
              </p14:cNvPr>
              <p14:cNvContentPartPr/>
              <p14:nvPr/>
            </p14:nvContentPartPr>
            <p14:xfrm>
              <a:off x="2001256" y="5118725"/>
              <a:ext cx="2337840" cy="8334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32EE2F9-AB51-44C2-91C6-D8CECE7E121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986856" y="5104325"/>
                <a:ext cx="2365920" cy="86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170650F-970A-4FE4-A0BD-F4B98F925C12}"/>
                  </a:ext>
                </a:extLst>
              </p14:cNvPr>
              <p14:cNvContentPartPr/>
              <p14:nvPr/>
            </p14:nvContentPartPr>
            <p14:xfrm>
              <a:off x="5706736" y="5310965"/>
              <a:ext cx="470520" cy="4993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170650F-970A-4FE4-A0BD-F4B98F925C1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692336" y="5296565"/>
                <a:ext cx="498600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E732DF5-71D9-49B4-88AF-76F4C7F52BB1}"/>
                  </a:ext>
                </a:extLst>
              </p14:cNvPr>
              <p14:cNvContentPartPr/>
              <p14:nvPr/>
            </p14:nvContentPartPr>
            <p14:xfrm>
              <a:off x="9229696" y="230645"/>
              <a:ext cx="2556360" cy="69228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E732DF5-71D9-49B4-88AF-76F4C7F52BB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215296" y="216245"/>
                <a:ext cx="2584440" cy="72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5C012BC0-EC2F-4E1C-8C1E-C848F28681C3}"/>
                  </a:ext>
                </a:extLst>
              </p14:cNvPr>
              <p14:cNvContentPartPr/>
              <p14:nvPr/>
            </p14:nvContentPartPr>
            <p14:xfrm>
              <a:off x="6475336" y="5250125"/>
              <a:ext cx="1126080" cy="5670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5C012BC0-EC2F-4E1C-8C1E-C848F28681C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460936" y="5235725"/>
                <a:ext cx="1154160" cy="59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7304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E167E3F-797C-4FED-95A2-5A28E4AF21AC}"/>
                  </a:ext>
                </a:extLst>
              </p14:cNvPr>
              <p14:cNvContentPartPr/>
              <p14:nvPr/>
            </p14:nvContentPartPr>
            <p14:xfrm>
              <a:off x="578896" y="200765"/>
              <a:ext cx="3690360" cy="10436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E167E3F-797C-4FED-95A2-5A28E4AF21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4496" y="186365"/>
                <a:ext cx="3718440" cy="10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4D7EE2F-0FFA-4A41-853E-394CC449F7EA}"/>
                  </a:ext>
                </a:extLst>
              </p14:cNvPr>
              <p14:cNvContentPartPr/>
              <p14:nvPr/>
            </p14:nvContentPartPr>
            <p14:xfrm>
              <a:off x="4705936" y="251165"/>
              <a:ext cx="1882440" cy="7351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4D7EE2F-0FFA-4A41-853E-394CC449F7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91536" y="236765"/>
                <a:ext cx="1910520" cy="7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16BACF1-B8EC-4E60-85DC-2CE1EF36B1E5}"/>
                  </a:ext>
                </a:extLst>
              </p14:cNvPr>
              <p14:cNvContentPartPr/>
              <p14:nvPr/>
            </p14:nvContentPartPr>
            <p14:xfrm>
              <a:off x="7029736" y="153605"/>
              <a:ext cx="2068200" cy="837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16BACF1-B8EC-4E60-85DC-2CE1EF36B1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15336" y="139205"/>
                <a:ext cx="2096280" cy="86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AD73EB6-BBED-4E33-97AB-479B3E8DED7A}"/>
                  </a:ext>
                </a:extLst>
              </p14:cNvPr>
              <p14:cNvContentPartPr/>
              <p14:nvPr/>
            </p14:nvContentPartPr>
            <p14:xfrm>
              <a:off x="9635776" y="198245"/>
              <a:ext cx="2379240" cy="7326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AD73EB6-BBED-4E33-97AB-479B3E8DED7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21376" y="183845"/>
                <a:ext cx="2407320" cy="76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42C11F7-11EA-4B91-8EAE-3A7EEC64B019}"/>
                  </a:ext>
                </a:extLst>
              </p14:cNvPr>
              <p14:cNvContentPartPr/>
              <p14:nvPr/>
            </p14:nvContentPartPr>
            <p14:xfrm>
              <a:off x="4164496" y="1776485"/>
              <a:ext cx="252720" cy="1944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42C11F7-11EA-4B91-8EAE-3A7EEC64B01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50096" y="1762085"/>
                <a:ext cx="28080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8B227D3-EF26-4D25-A77D-3D80E343D64D}"/>
                  </a:ext>
                </a:extLst>
              </p14:cNvPr>
              <p14:cNvContentPartPr/>
              <p14:nvPr/>
            </p14:nvContentPartPr>
            <p14:xfrm>
              <a:off x="6361936" y="1530965"/>
              <a:ext cx="428400" cy="3499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8B227D3-EF26-4D25-A77D-3D80E343D64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47536" y="1516565"/>
                <a:ext cx="45648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D461E23-633C-4A72-9EA5-81F644658B8E}"/>
                  </a:ext>
                </a:extLst>
              </p14:cNvPr>
              <p14:cNvContentPartPr/>
              <p14:nvPr/>
            </p14:nvContentPartPr>
            <p14:xfrm>
              <a:off x="4917976" y="1435565"/>
              <a:ext cx="1054800" cy="5176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D461E23-633C-4A72-9EA5-81F644658B8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03576" y="1421165"/>
                <a:ext cx="108288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EA5D48C-9B9D-47B7-B279-DE0B1CECA2F0}"/>
                  </a:ext>
                </a:extLst>
              </p14:cNvPr>
              <p14:cNvContentPartPr/>
              <p14:nvPr/>
            </p14:nvContentPartPr>
            <p14:xfrm>
              <a:off x="8577736" y="1694045"/>
              <a:ext cx="255960" cy="111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EA5D48C-9B9D-47B7-B279-DE0B1CECA2F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563336" y="1679645"/>
                <a:ext cx="2840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F73A94D-3575-402F-A08F-BC533347AA57}"/>
                  </a:ext>
                </a:extLst>
              </p14:cNvPr>
              <p14:cNvContentPartPr/>
              <p14:nvPr/>
            </p14:nvContentPartPr>
            <p14:xfrm>
              <a:off x="7229176" y="1377965"/>
              <a:ext cx="812880" cy="5104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F73A94D-3575-402F-A08F-BC533347AA5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14776" y="1363565"/>
                <a:ext cx="840960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2D93E26-9AE3-4D61-8AEA-FDE1BAFAB084}"/>
                  </a:ext>
                </a:extLst>
              </p14:cNvPr>
              <p14:cNvContentPartPr/>
              <p14:nvPr/>
            </p14:nvContentPartPr>
            <p14:xfrm>
              <a:off x="4141456" y="2493245"/>
              <a:ext cx="1735200" cy="5590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2D93E26-9AE3-4D61-8AEA-FDE1BAFAB08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27056" y="2478845"/>
                <a:ext cx="176328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814891A-B545-4117-8C6A-30F53EE76F81}"/>
                  </a:ext>
                </a:extLst>
              </p14:cNvPr>
              <p14:cNvContentPartPr/>
              <p14:nvPr/>
            </p14:nvContentPartPr>
            <p14:xfrm>
              <a:off x="9402496" y="1329725"/>
              <a:ext cx="1032480" cy="5032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814891A-B545-4117-8C6A-30F53EE76F8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88096" y="1315325"/>
                <a:ext cx="106056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2B86F06-91F5-4F7D-935A-A4C145B44A43}"/>
                  </a:ext>
                </a:extLst>
              </p14:cNvPr>
              <p14:cNvContentPartPr/>
              <p14:nvPr/>
            </p14:nvContentPartPr>
            <p14:xfrm>
              <a:off x="2464216" y="3673325"/>
              <a:ext cx="3131640" cy="8596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2B86F06-91F5-4F7D-935A-A4C145B44A4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49816" y="3658925"/>
                <a:ext cx="3159720" cy="88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A49EE21-AA6A-4E08-8EC8-4E606EA2DE9B}"/>
                  </a:ext>
                </a:extLst>
              </p14:cNvPr>
              <p14:cNvContentPartPr/>
              <p14:nvPr/>
            </p14:nvContentPartPr>
            <p14:xfrm>
              <a:off x="918736" y="3808685"/>
              <a:ext cx="1225800" cy="6498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A49EE21-AA6A-4E08-8EC8-4E606EA2DE9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04336" y="3794285"/>
                <a:ext cx="1253880" cy="6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8C1BA7B-CEC9-4275-83BE-D92A5BD1A561}"/>
                  </a:ext>
                </a:extLst>
              </p14:cNvPr>
              <p14:cNvContentPartPr/>
              <p14:nvPr/>
            </p14:nvContentPartPr>
            <p14:xfrm>
              <a:off x="6013096" y="3339605"/>
              <a:ext cx="1974240" cy="66852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8C1BA7B-CEC9-4275-83BE-D92A5BD1A5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98696" y="3325205"/>
                <a:ext cx="2002320" cy="69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924821C-4F8E-491B-B949-01B57CD69307}"/>
                  </a:ext>
                </a:extLst>
              </p14:cNvPr>
              <p14:cNvContentPartPr/>
              <p14:nvPr/>
            </p14:nvContentPartPr>
            <p14:xfrm>
              <a:off x="6270136" y="3046565"/>
              <a:ext cx="4939920" cy="209448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924821C-4F8E-491B-B949-01B57CD6930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255736" y="3032165"/>
                <a:ext cx="4968000" cy="21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7929C20-1A6A-4FEA-9370-B6266E2C33D8}"/>
                  </a:ext>
                </a:extLst>
              </p14:cNvPr>
              <p14:cNvContentPartPr/>
              <p14:nvPr/>
            </p14:nvContentPartPr>
            <p14:xfrm>
              <a:off x="5346376" y="5957885"/>
              <a:ext cx="259920" cy="22572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7929C20-1A6A-4FEA-9370-B6266E2C33D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31976" y="5943485"/>
                <a:ext cx="28800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77353D5-5536-43A6-B583-C5210BF98C53}"/>
                  </a:ext>
                </a:extLst>
              </p14:cNvPr>
              <p14:cNvContentPartPr/>
              <p14:nvPr/>
            </p14:nvContentPartPr>
            <p14:xfrm>
              <a:off x="6086896" y="5509325"/>
              <a:ext cx="1960560" cy="118872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77353D5-5536-43A6-B583-C5210BF98C5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72496" y="5494925"/>
                <a:ext cx="1988640" cy="12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FEB97E0E-951B-44B2-BFAB-1B4B44740C53}"/>
                  </a:ext>
                </a:extLst>
              </p14:cNvPr>
              <p14:cNvContentPartPr/>
              <p14:nvPr/>
            </p14:nvContentPartPr>
            <p14:xfrm>
              <a:off x="8547136" y="5607605"/>
              <a:ext cx="1993320" cy="102204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FEB97E0E-951B-44B2-BFAB-1B4B44740C5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532736" y="5593205"/>
                <a:ext cx="2021400" cy="10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821076A7-6B51-40EE-8182-72A7BA439AE7}"/>
                  </a:ext>
                </a:extLst>
              </p14:cNvPr>
              <p14:cNvContentPartPr/>
              <p14:nvPr/>
            </p14:nvContentPartPr>
            <p14:xfrm>
              <a:off x="10835296" y="5811725"/>
              <a:ext cx="836280" cy="42300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821076A7-6B51-40EE-8182-72A7BA439AE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820896" y="5797325"/>
                <a:ext cx="864360" cy="45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7121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42268E0-BA92-47FF-857B-C3EB482B4158}"/>
                  </a:ext>
                </a:extLst>
              </p14:cNvPr>
              <p14:cNvContentPartPr/>
              <p14:nvPr/>
            </p14:nvContentPartPr>
            <p14:xfrm>
              <a:off x="3551056" y="742205"/>
              <a:ext cx="229680" cy="153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42268E0-BA92-47FF-857B-C3EB482B41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36656" y="727805"/>
                <a:ext cx="2577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F154F25-2E12-4FDB-ACBA-66077B10E7AB}"/>
                  </a:ext>
                </a:extLst>
              </p14:cNvPr>
              <p14:cNvContentPartPr/>
              <p14:nvPr/>
            </p14:nvContentPartPr>
            <p14:xfrm>
              <a:off x="656296" y="287165"/>
              <a:ext cx="2559240" cy="712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F154F25-2E12-4FDB-ACBA-66077B10E7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1896" y="272765"/>
                <a:ext cx="2587320" cy="74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72BD7C2-8DC3-4491-B512-EA242421204D}"/>
                  </a:ext>
                </a:extLst>
              </p14:cNvPr>
              <p14:cNvContentPartPr/>
              <p14:nvPr/>
            </p14:nvContentPartPr>
            <p14:xfrm>
              <a:off x="6057736" y="589565"/>
              <a:ext cx="324000" cy="205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72BD7C2-8DC3-4491-B512-EA24242120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43336" y="575165"/>
                <a:ext cx="3520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9A438F5-F3C5-43FB-A445-BE6C8E4D4B6D}"/>
                  </a:ext>
                </a:extLst>
              </p14:cNvPr>
              <p14:cNvContentPartPr/>
              <p14:nvPr/>
            </p14:nvContentPartPr>
            <p14:xfrm>
              <a:off x="6773776" y="173405"/>
              <a:ext cx="2432880" cy="8049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9A438F5-F3C5-43FB-A445-BE6C8E4D4B6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59376" y="159005"/>
                <a:ext cx="2460960" cy="83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868457E-4536-41B6-BE81-A09652DA7598}"/>
                  </a:ext>
                </a:extLst>
              </p14:cNvPr>
              <p14:cNvContentPartPr/>
              <p14:nvPr/>
            </p14:nvContentPartPr>
            <p14:xfrm>
              <a:off x="4556536" y="268085"/>
              <a:ext cx="1194480" cy="6865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868457E-4536-41B6-BE81-A09652DA759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42136" y="253685"/>
                <a:ext cx="1222560" cy="7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4556006-8CC2-47A9-84E7-4F13BF514532}"/>
                  </a:ext>
                </a:extLst>
              </p14:cNvPr>
              <p14:cNvContentPartPr/>
              <p14:nvPr/>
            </p14:nvContentPartPr>
            <p14:xfrm>
              <a:off x="7451296" y="194645"/>
              <a:ext cx="420480" cy="324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4556006-8CC2-47A9-84E7-4F13BF51453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36896" y="180245"/>
                <a:ext cx="4485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CF1EB2A-6A52-49DE-8EDD-5C27C9FC2BC4}"/>
                  </a:ext>
                </a:extLst>
              </p14:cNvPr>
              <p14:cNvContentPartPr/>
              <p14:nvPr/>
            </p14:nvContentPartPr>
            <p14:xfrm>
              <a:off x="3510016" y="2009045"/>
              <a:ext cx="403560" cy="2037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CF1EB2A-6A52-49DE-8EDD-5C27C9FC2BC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95616" y="1994645"/>
                <a:ext cx="43164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0F46CA5-56A5-413D-BACC-E3A61E203994}"/>
                  </a:ext>
                </a:extLst>
              </p14:cNvPr>
              <p14:cNvContentPartPr/>
              <p14:nvPr/>
            </p14:nvContentPartPr>
            <p14:xfrm>
              <a:off x="5983936" y="1913645"/>
              <a:ext cx="249840" cy="18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0F46CA5-56A5-413D-BACC-E3A61E20399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69536" y="1899245"/>
                <a:ext cx="2779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C038696-BE76-42D2-9BD0-353FE0E9F519}"/>
                  </a:ext>
                </a:extLst>
              </p14:cNvPr>
              <p14:cNvContentPartPr/>
              <p14:nvPr/>
            </p14:nvContentPartPr>
            <p14:xfrm>
              <a:off x="6562096" y="1598285"/>
              <a:ext cx="3166560" cy="5472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C038696-BE76-42D2-9BD0-353FE0E9F51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47696" y="1583885"/>
                <a:ext cx="319464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8BDD47E-8AAC-460D-8D64-AF062D412DF0}"/>
                  </a:ext>
                </a:extLst>
              </p14:cNvPr>
              <p14:cNvContentPartPr/>
              <p14:nvPr/>
            </p14:nvContentPartPr>
            <p14:xfrm>
              <a:off x="4626736" y="1626725"/>
              <a:ext cx="1038600" cy="4950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8BDD47E-8AAC-460D-8D64-AF062D412DF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12336" y="1612325"/>
                <a:ext cx="1066680" cy="52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4434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4E311A-FA99-4FA0-83F8-EAFB417FB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29400" cy="5219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07C38B5-7843-4583-935E-086BBBF85277}"/>
                  </a:ext>
                </a:extLst>
              </p14:cNvPr>
              <p14:cNvContentPartPr/>
              <p14:nvPr/>
            </p14:nvContentPartPr>
            <p14:xfrm>
              <a:off x="6308296" y="257285"/>
              <a:ext cx="2547360" cy="19425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07C38B5-7843-4583-935E-086BBBF852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93896" y="242885"/>
                <a:ext cx="2575440" cy="19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072051B-B809-4DC4-BC76-F07C8CE41C0D}"/>
                  </a:ext>
                </a:extLst>
              </p14:cNvPr>
              <p14:cNvContentPartPr/>
              <p14:nvPr/>
            </p14:nvContentPartPr>
            <p14:xfrm>
              <a:off x="7019656" y="4227725"/>
              <a:ext cx="284040" cy="75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072051B-B809-4DC4-BC76-F07C8CE41C0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05256" y="4213325"/>
                <a:ext cx="3121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CD8780-4F06-4467-A796-BAA09471C64B}"/>
                  </a:ext>
                </a:extLst>
              </p14:cNvPr>
              <p14:cNvContentPartPr/>
              <p14:nvPr/>
            </p14:nvContentPartPr>
            <p14:xfrm>
              <a:off x="7001296" y="4406285"/>
              <a:ext cx="365040" cy="104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CD8780-4F06-4467-A796-BAA09471C6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86896" y="4391885"/>
                <a:ext cx="3931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1809E65-8102-4FFB-9007-761EE07024C4}"/>
                  </a:ext>
                </a:extLst>
              </p14:cNvPr>
              <p14:cNvContentPartPr/>
              <p14:nvPr/>
            </p14:nvContentPartPr>
            <p14:xfrm>
              <a:off x="7517176" y="2713205"/>
              <a:ext cx="1992960" cy="7678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1809E65-8102-4FFB-9007-761EE07024C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02776" y="2698805"/>
                <a:ext cx="2021040" cy="79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25FE8A6-32A6-4D17-8846-66421F05E42E}"/>
                  </a:ext>
                </a:extLst>
              </p14:cNvPr>
              <p14:cNvContentPartPr/>
              <p14:nvPr/>
            </p14:nvContentPartPr>
            <p14:xfrm>
              <a:off x="7120456" y="5695085"/>
              <a:ext cx="216000" cy="129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25FE8A6-32A6-4D17-8846-66421F05E42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06056" y="5680685"/>
                <a:ext cx="2440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A3A28A6-9FE9-4DC1-9CD5-4606031BE22E}"/>
                  </a:ext>
                </a:extLst>
              </p14:cNvPr>
              <p14:cNvContentPartPr/>
              <p14:nvPr/>
            </p14:nvContentPartPr>
            <p14:xfrm>
              <a:off x="7128376" y="5911085"/>
              <a:ext cx="261720" cy="108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A3A28A6-9FE9-4DC1-9CD5-4606031BE22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13976" y="5896685"/>
                <a:ext cx="2898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E24F86A-B158-47C7-A38C-633209630CBE}"/>
                  </a:ext>
                </a:extLst>
              </p14:cNvPr>
              <p14:cNvContentPartPr/>
              <p14:nvPr/>
            </p14:nvContentPartPr>
            <p14:xfrm>
              <a:off x="7766656" y="3728765"/>
              <a:ext cx="2138040" cy="14281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E24F86A-B158-47C7-A38C-633209630CB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52256" y="3714365"/>
                <a:ext cx="2166120" cy="14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0DBEEDE-0068-495A-A543-6F920FC88065}"/>
                  </a:ext>
                </a:extLst>
              </p14:cNvPr>
              <p14:cNvContentPartPr/>
              <p14:nvPr/>
            </p14:nvContentPartPr>
            <p14:xfrm>
              <a:off x="7935856" y="5406725"/>
              <a:ext cx="1756440" cy="11286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0DBEEDE-0068-495A-A543-6F920FC8806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21456" y="5392325"/>
                <a:ext cx="1784520" cy="115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3160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AD0E0F-4842-4D4E-B692-175C427D9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650"/>
            <a:ext cx="7143750" cy="66103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221530F-49CA-499E-B51D-61CE88F7ADD0}"/>
                  </a:ext>
                </a:extLst>
              </p14:cNvPr>
              <p14:cNvContentPartPr/>
              <p14:nvPr/>
            </p14:nvContentPartPr>
            <p14:xfrm>
              <a:off x="9132856" y="356645"/>
              <a:ext cx="685800" cy="721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221530F-49CA-499E-B51D-61CE88F7ADD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18456" y="342245"/>
                <a:ext cx="713880" cy="7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DB9CEB8-F609-4110-9EDA-E265121DFB1F}"/>
                  </a:ext>
                </a:extLst>
              </p14:cNvPr>
              <p14:cNvContentPartPr/>
              <p14:nvPr/>
            </p14:nvContentPartPr>
            <p14:xfrm>
              <a:off x="7449856" y="478325"/>
              <a:ext cx="1384920" cy="599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DB9CEB8-F609-4110-9EDA-E265121DFB1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35456" y="463925"/>
                <a:ext cx="1413000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8BA542A-26EF-4B77-BEAD-F831EBF6092B}"/>
                  </a:ext>
                </a:extLst>
              </p14:cNvPr>
              <p14:cNvContentPartPr/>
              <p14:nvPr/>
            </p14:nvContentPartPr>
            <p14:xfrm>
              <a:off x="7275256" y="1424405"/>
              <a:ext cx="3976200" cy="23522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8BA542A-26EF-4B77-BEAD-F831EBF6092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60856" y="1410005"/>
                <a:ext cx="4004280" cy="23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6DC74F4-5E17-4264-9295-816AA4F0F5B1}"/>
                  </a:ext>
                </a:extLst>
              </p14:cNvPr>
              <p14:cNvContentPartPr/>
              <p14:nvPr/>
            </p14:nvContentPartPr>
            <p14:xfrm>
              <a:off x="7308016" y="4011725"/>
              <a:ext cx="4727160" cy="5871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6DC74F4-5E17-4264-9295-816AA4F0F5B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93616" y="3997325"/>
                <a:ext cx="4755240" cy="6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586E4D1D-1831-458F-83B6-D5C3245A0B8B}"/>
                  </a:ext>
                </a:extLst>
              </p14:cNvPr>
              <p14:cNvContentPartPr/>
              <p14:nvPr/>
            </p14:nvContentPartPr>
            <p14:xfrm>
              <a:off x="7662616" y="6427685"/>
              <a:ext cx="165960" cy="720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586E4D1D-1831-458F-83B6-D5C3245A0B8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48216" y="6413285"/>
                <a:ext cx="19404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EA61D7F3-445E-4E0D-82F5-EE3F43E92D06}"/>
                  </a:ext>
                </a:extLst>
              </p14:cNvPr>
              <p14:cNvContentPartPr/>
              <p14:nvPr/>
            </p14:nvContentPartPr>
            <p14:xfrm>
              <a:off x="7631296" y="6586805"/>
              <a:ext cx="155160" cy="540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EA61D7F3-445E-4E0D-82F5-EE3F43E92D0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16896" y="6572405"/>
                <a:ext cx="18324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515E1D13-1D62-4F02-9603-35E5C35F3BAD}"/>
                  </a:ext>
                </a:extLst>
              </p14:cNvPr>
              <p14:cNvContentPartPr/>
              <p14:nvPr/>
            </p14:nvContentPartPr>
            <p14:xfrm>
              <a:off x="7624816" y="5655845"/>
              <a:ext cx="3637080" cy="38484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515E1D13-1D62-4F02-9603-35E5C35F3BA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10416" y="5641445"/>
                <a:ext cx="366516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8EB63AC-226E-402E-BE60-66BBE2B74CA4}"/>
                  </a:ext>
                </a:extLst>
              </p14:cNvPr>
              <p14:cNvContentPartPr/>
              <p14:nvPr/>
            </p14:nvContentPartPr>
            <p14:xfrm>
              <a:off x="7481536" y="4890485"/>
              <a:ext cx="2802600" cy="50256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8EB63AC-226E-402E-BE60-66BBE2B74CA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467136" y="4876085"/>
                <a:ext cx="283068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DAA247B-82DC-4ACC-84B3-8414DAA1275A}"/>
                  </a:ext>
                </a:extLst>
              </p14:cNvPr>
              <p14:cNvContentPartPr/>
              <p14:nvPr/>
            </p14:nvContentPartPr>
            <p14:xfrm>
              <a:off x="8219176" y="6227525"/>
              <a:ext cx="794880" cy="45792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DAA247B-82DC-4ACC-84B3-8414DAA1275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04776" y="6213125"/>
                <a:ext cx="82296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A66C7E9-9D63-4610-AB24-03EFCF759DC4}"/>
                  </a:ext>
                </a:extLst>
              </p14:cNvPr>
              <p14:cNvContentPartPr/>
              <p14:nvPr/>
            </p14:nvContentPartPr>
            <p14:xfrm>
              <a:off x="1112416" y="5297645"/>
              <a:ext cx="544680" cy="23580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A66C7E9-9D63-4610-AB24-03EFCF759DC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98016" y="5283245"/>
                <a:ext cx="572760" cy="26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2719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556B5-51D4-424C-9FBE-042394803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"/>
            <a:ext cx="7229475" cy="3467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4C46235-9FE9-4EE9-BECC-4D918F6AFB72}"/>
                  </a:ext>
                </a:extLst>
              </p14:cNvPr>
              <p14:cNvContentPartPr/>
              <p14:nvPr/>
            </p14:nvContentPartPr>
            <p14:xfrm>
              <a:off x="5976736" y="754085"/>
              <a:ext cx="702360" cy="379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4C46235-9FE9-4EE9-BECC-4D918F6AFB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2336" y="739685"/>
                <a:ext cx="73044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FA4DE1F-A515-487D-91A6-735B2C1EBA68}"/>
                  </a:ext>
                </a:extLst>
              </p14:cNvPr>
              <p14:cNvContentPartPr/>
              <p14:nvPr/>
            </p14:nvContentPartPr>
            <p14:xfrm>
              <a:off x="6945856" y="909245"/>
              <a:ext cx="160560" cy="162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FA4DE1F-A515-487D-91A6-735B2C1EBA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1456" y="894845"/>
                <a:ext cx="18864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70EF57B-7FD1-4040-844D-ED2DCCF27D18}"/>
                  </a:ext>
                </a:extLst>
              </p14:cNvPr>
              <p14:cNvContentPartPr/>
              <p14:nvPr/>
            </p14:nvContentPartPr>
            <p14:xfrm>
              <a:off x="7278856" y="630605"/>
              <a:ext cx="742680" cy="5295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70EF57B-7FD1-4040-844D-ED2DCCF27D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64456" y="616205"/>
                <a:ext cx="77076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D8FCD7E-EF02-4B2D-A956-B264DDD9FC4B}"/>
                  </a:ext>
                </a:extLst>
              </p14:cNvPr>
              <p14:cNvContentPartPr/>
              <p14:nvPr/>
            </p14:nvContentPartPr>
            <p14:xfrm>
              <a:off x="8245816" y="882605"/>
              <a:ext cx="263880" cy="2246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D8FCD7E-EF02-4B2D-A956-B264DDD9FC4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31416" y="868205"/>
                <a:ext cx="29196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D32A4CB-56B5-40C5-929D-A85E98F755D2}"/>
                  </a:ext>
                </a:extLst>
              </p14:cNvPr>
              <p14:cNvContentPartPr/>
              <p14:nvPr/>
            </p14:nvContentPartPr>
            <p14:xfrm>
              <a:off x="10160656" y="707285"/>
              <a:ext cx="94680" cy="3168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D32A4CB-56B5-40C5-929D-A85E98F755D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46256" y="692885"/>
                <a:ext cx="12276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D60799B-DFF8-4DD2-87E1-239889C2C758}"/>
                  </a:ext>
                </a:extLst>
              </p14:cNvPr>
              <p14:cNvContentPartPr/>
              <p14:nvPr/>
            </p14:nvContentPartPr>
            <p14:xfrm>
              <a:off x="8737936" y="729965"/>
              <a:ext cx="1207440" cy="3740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D60799B-DFF8-4DD2-87E1-239889C2C75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23536" y="715565"/>
                <a:ext cx="123552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67DCBA9-9A86-4EF1-A636-F00A5394F964}"/>
                  </a:ext>
                </a:extLst>
              </p14:cNvPr>
              <p14:cNvContentPartPr/>
              <p14:nvPr/>
            </p14:nvContentPartPr>
            <p14:xfrm>
              <a:off x="6506296" y="1607645"/>
              <a:ext cx="235440" cy="3193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67DCBA9-9A86-4EF1-A636-F00A5394F96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91896" y="1593245"/>
                <a:ext cx="26352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C02F81A-3CB5-4F30-9613-7266C1D60E01}"/>
                  </a:ext>
                </a:extLst>
              </p14:cNvPr>
              <p14:cNvContentPartPr/>
              <p14:nvPr/>
            </p14:nvContentPartPr>
            <p14:xfrm>
              <a:off x="9013696" y="1653005"/>
              <a:ext cx="202320" cy="90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C02F81A-3CB5-4F30-9613-7266C1D60E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999296" y="1638605"/>
                <a:ext cx="2304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88A5841-87B3-452D-9154-29B50CA96146}"/>
                  </a:ext>
                </a:extLst>
              </p14:cNvPr>
              <p14:cNvContentPartPr/>
              <p14:nvPr/>
            </p14:nvContentPartPr>
            <p14:xfrm>
              <a:off x="9044656" y="1807445"/>
              <a:ext cx="230400" cy="198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88A5841-87B3-452D-9154-29B50CA9614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030256" y="1793045"/>
                <a:ext cx="2584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C1AAC3A-8E93-409C-AC73-F96CD50FB898}"/>
                  </a:ext>
                </a:extLst>
              </p14:cNvPr>
              <p14:cNvContentPartPr/>
              <p14:nvPr/>
            </p14:nvContentPartPr>
            <p14:xfrm>
              <a:off x="7037656" y="1477685"/>
              <a:ext cx="1742400" cy="42480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C1AAC3A-8E93-409C-AC73-F96CD50FB89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023256" y="1463285"/>
                <a:ext cx="177048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3C347EF-8C4E-4DA5-B720-683C15A754D1}"/>
                  </a:ext>
                </a:extLst>
              </p14:cNvPr>
              <p14:cNvContentPartPr/>
              <p14:nvPr/>
            </p14:nvContentPartPr>
            <p14:xfrm>
              <a:off x="9704536" y="1536365"/>
              <a:ext cx="1392480" cy="3538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3C347EF-8C4E-4DA5-B720-683C15A754D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690136" y="1521965"/>
                <a:ext cx="142056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D2F2C4C-361F-4DB3-9FED-1C0551C862C0}"/>
                  </a:ext>
                </a:extLst>
              </p14:cNvPr>
              <p14:cNvContentPartPr/>
              <p14:nvPr/>
            </p14:nvContentPartPr>
            <p14:xfrm>
              <a:off x="1009096" y="2412245"/>
              <a:ext cx="473400" cy="2077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D2F2C4C-361F-4DB3-9FED-1C0551C862C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94696" y="2397845"/>
                <a:ext cx="501480" cy="23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4989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AEDE3-EEED-40BD-BFAD-1518841C4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79" y="250825"/>
            <a:ext cx="11487150" cy="31051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C5F1054-963F-414B-8CD2-883FE505082F}"/>
                  </a:ext>
                </a:extLst>
              </p14:cNvPr>
              <p14:cNvContentPartPr/>
              <p14:nvPr/>
            </p14:nvContentPartPr>
            <p14:xfrm>
              <a:off x="2924552" y="1927073"/>
              <a:ext cx="1436760" cy="526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C5F1054-963F-414B-8CD2-883FE505082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0152" y="1912673"/>
                <a:ext cx="146484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634F8C5-C975-4305-9EB4-3665CAFFAB03}"/>
                  </a:ext>
                </a:extLst>
              </p14:cNvPr>
              <p14:cNvContentPartPr/>
              <p14:nvPr/>
            </p14:nvContentPartPr>
            <p14:xfrm>
              <a:off x="4693232" y="1942553"/>
              <a:ext cx="1222920" cy="4161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634F8C5-C975-4305-9EB4-3665CAFFAB0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78832" y="1928153"/>
                <a:ext cx="125100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0883FA0-8EB4-4755-8E75-A8FD4C3A24A9}"/>
                  </a:ext>
                </a:extLst>
              </p14:cNvPr>
              <p14:cNvContentPartPr/>
              <p14:nvPr/>
            </p14:nvContentPartPr>
            <p14:xfrm>
              <a:off x="6399272" y="1932113"/>
              <a:ext cx="2302200" cy="4705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0883FA0-8EB4-4755-8E75-A8FD4C3A24A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84872" y="1917713"/>
                <a:ext cx="233028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5948E34-A46D-4238-A57E-ACDA1C4A09BC}"/>
                  </a:ext>
                </a:extLst>
              </p14:cNvPr>
              <p14:cNvContentPartPr/>
              <p14:nvPr/>
            </p14:nvContentPartPr>
            <p14:xfrm>
              <a:off x="10745912" y="1988273"/>
              <a:ext cx="500040" cy="3538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5948E34-A46D-4238-A57E-ACDA1C4A09B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31512" y="1973873"/>
                <a:ext cx="52812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C847D87-33FE-4440-A5E4-9A0169B33F06}"/>
                  </a:ext>
                </a:extLst>
              </p14:cNvPr>
              <p14:cNvContentPartPr/>
              <p14:nvPr/>
            </p14:nvContentPartPr>
            <p14:xfrm>
              <a:off x="9181712" y="1968833"/>
              <a:ext cx="1117800" cy="3474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C847D87-33FE-4440-A5E4-9A0169B33F0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67312" y="1954433"/>
                <a:ext cx="114588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9DBB4C4-A21A-4A09-8CCC-E46684254BA5}"/>
                  </a:ext>
                </a:extLst>
              </p14:cNvPr>
              <p14:cNvContentPartPr/>
              <p14:nvPr/>
            </p14:nvContentPartPr>
            <p14:xfrm>
              <a:off x="9768872" y="2598113"/>
              <a:ext cx="631800" cy="3222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9DBB4C4-A21A-4A09-8CCC-E46684254BA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54472" y="2583713"/>
                <a:ext cx="65988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51FA32A-4950-4F6D-94D9-85F5A9EE9069}"/>
                  </a:ext>
                </a:extLst>
              </p14:cNvPr>
              <p14:cNvContentPartPr/>
              <p14:nvPr/>
            </p14:nvContentPartPr>
            <p14:xfrm>
              <a:off x="9068312" y="2661833"/>
              <a:ext cx="353880" cy="2624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51FA32A-4950-4F6D-94D9-85F5A9EE906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53912" y="2647433"/>
                <a:ext cx="38196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C6E7409-AEC8-468A-B9C1-EBCD9AE85C82}"/>
                  </a:ext>
                </a:extLst>
              </p14:cNvPr>
              <p14:cNvContentPartPr/>
              <p14:nvPr/>
            </p14:nvContentPartPr>
            <p14:xfrm>
              <a:off x="3170792" y="3487313"/>
              <a:ext cx="204120" cy="201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C6E7409-AEC8-468A-B9C1-EBCD9AE85C8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56392" y="3472913"/>
                <a:ext cx="2322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9D7389B-C010-40ED-92F7-80824F73F15C}"/>
                  </a:ext>
                </a:extLst>
              </p14:cNvPr>
              <p14:cNvContentPartPr/>
              <p14:nvPr/>
            </p14:nvContentPartPr>
            <p14:xfrm>
              <a:off x="3098432" y="3720593"/>
              <a:ext cx="180000" cy="32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9D7389B-C010-40ED-92F7-80824F73F15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084032" y="3706193"/>
                <a:ext cx="2080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5C949B0-5233-446E-A435-5E6A06767E30}"/>
                  </a:ext>
                </a:extLst>
              </p14:cNvPr>
              <p14:cNvContentPartPr/>
              <p14:nvPr/>
            </p14:nvContentPartPr>
            <p14:xfrm>
              <a:off x="10700192" y="2571473"/>
              <a:ext cx="748080" cy="5162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5C949B0-5233-446E-A435-5E6A06767E3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685792" y="2557073"/>
                <a:ext cx="77616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C32D846-9BBA-46C0-8297-16D4DAEFDFCD}"/>
                  </a:ext>
                </a:extLst>
              </p14:cNvPr>
              <p14:cNvContentPartPr/>
              <p14:nvPr/>
            </p14:nvContentPartPr>
            <p14:xfrm>
              <a:off x="4049912" y="3201833"/>
              <a:ext cx="709920" cy="9378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C32D846-9BBA-46C0-8297-16D4DAEFDFC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035512" y="3187433"/>
                <a:ext cx="738000" cy="9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3D56140-22CE-4C45-833C-C614B8AE9E8C}"/>
                  </a:ext>
                </a:extLst>
              </p14:cNvPr>
              <p14:cNvContentPartPr/>
              <p14:nvPr/>
            </p14:nvContentPartPr>
            <p14:xfrm>
              <a:off x="5162672" y="3140273"/>
              <a:ext cx="1571400" cy="12754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3D56140-22CE-4C45-833C-C614B8AE9E8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148272" y="3125873"/>
                <a:ext cx="1599480" cy="13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DE44C7F-7482-4E7A-A716-8852F4A08403}"/>
                  </a:ext>
                </a:extLst>
              </p14:cNvPr>
              <p14:cNvContentPartPr/>
              <p14:nvPr/>
            </p14:nvContentPartPr>
            <p14:xfrm>
              <a:off x="970112" y="4497833"/>
              <a:ext cx="619200" cy="4089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DE44C7F-7482-4E7A-A716-8852F4A0840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55712" y="4483433"/>
                <a:ext cx="64728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47079FAD-E878-41A7-991C-2BFC61366B8F}"/>
                  </a:ext>
                </a:extLst>
              </p14:cNvPr>
              <p14:cNvContentPartPr/>
              <p14:nvPr/>
            </p14:nvContentPartPr>
            <p14:xfrm>
              <a:off x="1853192" y="4441673"/>
              <a:ext cx="1336680" cy="43452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47079FAD-E878-41A7-991C-2BFC61366B8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838792" y="4427273"/>
                <a:ext cx="136476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56CB260-981D-47FA-88B5-A334297B754F}"/>
                  </a:ext>
                </a:extLst>
              </p14:cNvPr>
              <p14:cNvContentPartPr/>
              <p14:nvPr/>
            </p14:nvContentPartPr>
            <p14:xfrm>
              <a:off x="4906712" y="4453553"/>
              <a:ext cx="2159280" cy="4161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56CB260-981D-47FA-88B5-A334297B754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892312" y="4439153"/>
                <a:ext cx="21873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A072C20-5061-4466-ACC8-5675A922A7A7}"/>
                  </a:ext>
                </a:extLst>
              </p14:cNvPr>
              <p14:cNvContentPartPr/>
              <p14:nvPr/>
            </p14:nvContentPartPr>
            <p14:xfrm>
              <a:off x="3637712" y="4516913"/>
              <a:ext cx="707400" cy="3492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A072C20-5061-4466-ACC8-5675A922A7A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623312" y="4502513"/>
                <a:ext cx="73548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C6CF688-A5B1-4AC6-BE98-AF3C79186607}"/>
                  </a:ext>
                </a:extLst>
              </p14:cNvPr>
              <p14:cNvContentPartPr/>
              <p14:nvPr/>
            </p14:nvContentPartPr>
            <p14:xfrm>
              <a:off x="8767352" y="4458953"/>
              <a:ext cx="779760" cy="41400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C6CF688-A5B1-4AC6-BE98-AF3C7918660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752952" y="4444553"/>
                <a:ext cx="80784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F20B444-1F55-4DCD-99F6-F38E609BB56A}"/>
                  </a:ext>
                </a:extLst>
              </p14:cNvPr>
              <p14:cNvContentPartPr/>
              <p14:nvPr/>
            </p14:nvContentPartPr>
            <p14:xfrm>
              <a:off x="7623272" y="4449593"/>
              <a:ext cx="709920" cy="4158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F20B444-1F55-4DCD-99F6-F38E609BB56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608872" y="4435193"/>
                <a:ext cx="73800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4CC8C31-681E-45DE-BE70-0CB42D3D6BF3}"/>
                  </a:ext>
                </a:extLst>
              </p14:cNvPr>
              <p14:cNvContentPartPr/>
              <p14:nvPr/>
            </p14:nvContentPartPr>
            <p14:xfrm>
              <a:off x="9853472" y="4507193"/>
              <a:ext cx="695880" cy="40032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4CC8C31-681E-45DE-BE70-0CB42D3D6BF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839072" y="4492793"/>
                <a:ext cx="72396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5C8B348-F81E-4832-B5B1-23A9E99C0B8D}"/>
                  </a:ext>
                </a:extLst>
              </p14:cNvPr>
              <p14:cNvContentPartPr/>
              <p14:nvPr/>
            </p14:nvContentPartPr>
            <p14:xfrm>
              <a:off x="868952" y="5388833"/>
              <a:ext cx="899640" cy="42264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5C8B348-F81E-4832-B5B1-23A9E99C0B8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54552" y="5374433"/>
                <a:ext cx="92772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FDAC166-7BF5-45F9-83CD-14F30FA3ACB0}"/>
                  </a:ext>
                </a:extLst>
              </p14:cNvPr>
              <p14:cNvContentPartPr/>
              <p14:nvPr/>
            </p14:nvContentPartPr>
            <p14:xfrm>
              <a:off x="2050472" y="5334833"/>
              <a:ext cx="1544760" cy="60048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FDAC166-7BF5-45F9-83CD-14F30FA3ACB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036072" y="5320433"/>
                <a:ext cx="157284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7DAECAB3-14D2-454C-B6C2-1A5145E819A2}"/>
                  </a:ext>
                </a:extLst>
              </p14:cNvPr>
              <p14:cNvContentPartPr/>
              <p14:nvPr/>
            </p14:nvContentPartPr>
            <p14:xfrm>
              <a:off x="3971072" y="5577833"/>
              <a:ext cx="668520" cy="46692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7DAECAB3-14D2-454C-B6C2-1A5145E819A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956672" y="5563433"/>
                <a:ext cx="69660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FC9CECF-9370-4347-8B3E-84E7CC58792D}"/>
                  </a:ext>
                </a:extLst>
              </p14:cNvPr>
              <p14:cNvContentPartPr/>
              <p14:nvPr/>
            </p14:nvContentPartPr>
            <p14:xfrm>
              <a:off x="4851272" y="5307473"/>
              <a:ext cx="1092240" cy="9950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FC9CECF-9370-4347-8B3E-84E7CC58792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836872" y="5293073"/>
                <a:ext cx="1120320" cy="10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8E397565-B832-4963-9943-F02EBD264EDC}"/>
                  </a:ext>
                </a:extLst>
              </p14:cNvPr>
              <p14:cNvContentPartPr/>
              <p14:nvPr/>
            </p14:nvContentPartPr>
            <p14:xfrm>
              <a:off x="7427792" y="3595313"/>
              <a:ext cx="241920" cy="3420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8E397565-B832-4963-9943-F02EBD264ED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413392" y="3580913"/>
                <a:ext cx="2700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6FC2EDBF-5FB9-4646-89EE-A92D7A335238}"/>
                  </a:ext>
                </a:extLst>
              </p14:cNvPr>
              <p14:cNvContentPartPr/>
              <p14:nvPr/>
            </p14:nvContentPartPr>
            <p14:xfrm>
              <a:off x="7387832" y="3768833"/>
              <a:ext cx="254880" cy="1620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6FC2EDBF-5FB9-4646-89EE-A92D7A33523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373432" y="3754433"/>
                <a:ext cx="2829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E12F442C-E96D-461E-82ED-FFBD5B1E80AD}"/>
                  </a:ext>
                </a:extLst>
              </p14:cNvPr>
              <p14:cNvContentPartPr/>
              <p14:nvPr/>
            </p14:nvContentPartPr>
            <p14:xfrm>
              <a:off x="9854912" y="3355553"/>
              <a:ext cx="486720" cy="76284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E12F442C-E96D-461E-82ED-FFBD5B1E80A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840512" y="3341153"/>
                <a:ext cx="514800" cy="79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731254FF-60F0-487F-B590-E3EF524DEA0D}"/>
                  </a:ext>
                </a:extLst>
              </p14:cNvPr>
              <p14:cNvContentPartPr/>
              <p14:nvPr/>
            </p14:nvContentPartPr>
            <p14:xfrm>
              <a:off x="8111432" y="3331073"/>
              <a:ext cx="1483200" cy="57204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731254FF-60F0-487F-B590-E3EF524DEA0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097032" y="3316673"/>
                <a:ext cx="1511280" cy="60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7722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EF716-2C95-4584-928E-259DC70BF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62" y="0"/>
            <a:ext cx="9901341" cy="600594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A856940-7B96-4A26-9845-147470A69B3A}"/>
                  </a:ext>
                </a:extLst>
              </p14:cNvPr>
              <p14:cNvContentPartPr/>
              <p14:nvPr/>
            </p14:nvContentPartPr>
            <p14:xfrm>
              <a:off x="4902496" y="1402445"/>
              <a:ext cx="932760" cy="4431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A856940-7B96-4A26-9845-147470A69B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8096" y="1388045"/>
                <a:ext cx="96084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5924D7C-7607-478A-895A-0EFD3378F626}"/>
                  </a:ext>
                </a:extLst>
              </p14:cNvPr>
              <p14:cNvContentPartPr/>
              <p14:nvPr/>
            </p14:nvContentPartPr>
            <p14:xfrm>
              <a:off x="3629536" y="1370045"/>
              <a:ext cx="754560" cy="4248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5924D7C-7607-478A-895A-0EFD3378F6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5136" y="1355645"/>
                <a:ext cx="7826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31C2E4B-91B9-4F6F-9FC4-3406D13C1F66}"/>
                  </a:ext>
                </a:extLst>
              </p14:cNvPr>
              <p14:cNvContentPartPr/>
              <p14:nvPr/>
            </p14:nvContentPartPr>
            <p14:xfrm>
              <a:off x="2596336" y="2320805"/>
              <a:ext cx="1150200" cy="45540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31C2E4B-91B9-4F6F-9FC4-3406D13C1F6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81936" y="2306405"/>
                <a:ext cx="117828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CB1A548-2915-4849-BE0E-7EA322CD1EEA}"/>
                  </a:ext>
                </a:extLst>
              </p14:cNvPr>
              <p14:cNvContentPartPr/>
              <p14:nvPr/>
            </p14:nvContentPartPr>
            <p14:xfrm>
              <a:off x="4302736" y="2289485"/>
              <a:ext cx="666000" cy="58392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CB1A548-2915-4849-BE0E-7EA322CD1E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88336" y="2275085"/>
                <a:ext cx="694080" cy="6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2E756FD-ED11-44A9-993E-43987A474723}"/>
                  </a:ext>
                </a:extLst>
              </p14:cNvPr>
              <p14:cNvContentPartPr/>
              <p14:nvPr/>
            </p14:nvContentPartPr>
            <p14:xfrm>
              <a:off x="2710816" y="1399205"/>
              <a:ext cx="612720" cy="5029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2E756FD-ED11-44A9-993E-43987A47472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96416" y="1384805"/>
                <a:ext cx="64080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41CC10A-A4AD-4163-A125-CED124010793}"/>
                  </a:ext>
                </a:extLst>
              </p14:cNvPr>
              <p14:cNvContentPartPr/>
              <p14:nvPr/>
            </p14:nvContentPartPr>
            <p14:xfrm>
              <a:off x="3908896" y="1861445"/>
              <a:ext cx="173880" cy="1476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41CC10A-A4AD-4163-A125-CED12401079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894496" y="1847045"/>
                <a:ext cx="20196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77E8104-BBBA-4F9D-8EF8-D1D8F1DBB9A3}"/>
                  </a:ext>
                </a:extLst>
              </p14:cNvPr>
              <p14:cNvContentPartPr/>
              <p14:nvPr/>
            </p14:nvContentPartPr>
            <p14:xfrm>
              <a:off x="7543096" y="1388045"/>
              <a:ext cx="176400" cy="3283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77E8104-BBBA-4F9D-8EF8-D1D8F1DBB9A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528696" y="1373645"/>
                <a:ext cx="20448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0F1C906-6377-4DE9-BCF1-8297EC738F13}"/>
                  </a:ext>
                </a:extLst>
              </p14:cNvPr>
              <p14:cNvContentPartPr/>
              <p14:nvPr/>
            </p14:nvContentPartPr>
            <p14:xfrm>
              <a:off x="6497296" y="1369685"/>
              <a:ext cx="694800" cy="4525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0F1C906-6377-4DE9-BCF1-8297EC738F1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82896" y="1355285"/>
                <a:ext cx="72288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C24C133-4F87-42BC-8E1D-6AAD6CA651EC}"/>
                  </a:ext>
                </a:extLst>
              </p14:cNvPr>
              <p14:cNvContentPartPr/>
              <p14:nvPr/>
            </p14:nvContentPartPr>
            <p14:xfrm>
              <a:off x="8147176" y="1672445"/>
              <a:ext cx="56880" cy="1472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C24C133-4F87-42BC-8E1D-6AAD6CA651EC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32776" y="1658045"/>
                <a:ext cx="849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7913084-789F-49DA-9D69-3062863792DF}"/>
                  </a:ext>
                </a:extLst>
              </p14:cNvPr>
              <p14:cNvContentPartPr/>
              <p14:nvPr/>
            </p14:nvContentPartPr>
            <p14:xfrm>
              <a:off x="8598256" y="1398485"/>
              <a:ext cx="318240" cy="3945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7913084-789F-49DA-9D69-3062863792D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583856" y="1384085"/>
                <a:ext cx="34632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C0F8513-7CE9-465A-A9AA-C8BA81B02912}"/>
                  </a:ext>
                </a:extLst>
              </p14:cNvPr>
              <p14:cNvContentPartPr/>
              <p14:nvPr/>
            </p14:nvContentPartPr>
            <p14:xfrm>
              <a:off x="5127136" y="2371925"/>
              <a:ext cx="651240" cy="6476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C0F8513-7CE9-465A-A9AA-C8BA81B0291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112736" y="2357525"/>
                <a:ext cx="679320" cy="67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EEFC6FE-4E92-4C9E-816E-A2404D73EC05}"/>
                  </a:ext>
                </a:extLst>
              </p14:cNvPr>
              <p14:cNvContentPartPr/>
              <p14:nvPr/>
            </p14:nvContentPartPr>
            <p14:xfrm>
              <a:off x="6137296" y="2320085"/>
              <a:ext cx="1511640" cy="71172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EEFC6FE-4E92-4C9E-816E-A2404D73EC0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122896" y="2305685"/>
                <a:ext cx="1539720" cy="73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6C9918A-62E6-4A31-B4B5-DFE3C767D705}"/>
                  </a:ext>
                </a:extLst>
              </p14:cNvPr>
              <p14:cNvContentPartPr/>
              <p14:nvPr/>
            </p14:nvContentPartPr>
            <p14:xfrm>
              <a:off x="3411376" y="3652445"/>
              <a:ext cx="211680" cy="1411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6C9918A-62E6-4A31-B4B5-DFE3C767D70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396976" y="3638045"/>
                <a:ext cx="23976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C15D814-8173-492A-8513-03733F5B15D9}"/>
                  </a:ext>
                </a:extLst>
              </p14:cNvPr>
              <p14:cNvContentPartPr/>
              <p14:nvPr/>
            </p14:nvContentPartPr>
            <p14:xfrm>
              <a:off x="4127776" y="3314045"/>
              <a:ext cx="2021040" cy="6127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C15D814-8173-492A-8513-03733F5B15D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113376" y="3299645"/>
                <a:ext cx="2049120" cy="64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AC741A1-2908-4862-95B3-43E046D58217}"/>
                  </a:ext>
                </a:extLst>
              </p14:cNvPr>
              <p14:cNvContentPartPr/>
              <p14:nvPr/>
            </p14:nvContentPartPr>
            <p14:xfrm>
              <a:off x="8940976" y="3174365"/>
              <a:ext cx="2624040" cy="77472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AC741A1-2908-4862-95B3-43E046D5821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926576" y="3159965"/>
                <a:ext cx="2652120" cy="80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F124BACA-6D8E-4224-B7A5-143E547A2D86}"/>
                  </a:ext>
                </a:extLst>
              </p14:cNvPr>
              <p14:cNvContentPartPr/>
              <p14:nvPr/>
            </p14:nvContentPartPr>
            <p14:xfrm>
              <a:off x="6477496" y="3301805"/>
              <a:ext cx="2067480" cy="64476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F124BACA-6D8E-4224-B7A5-143E547A2D8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463096" y="3287405"/>
                <a:ext cx="2095560" cy="67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B7D1F68A-E66E-48E6-84CC-814F88ACFF30}"/>
                  </a:ext>
                </a:extLst>
              </p14:cNvPr>
              <p14:cNvContentPartPr/>
              <p14:nvPr/>
            </p14:nvContentPartPr>
            <p14:xfrm>
              <a:off x="3394456" y="4668365"/>
              <a:ext cx="185400" cy="25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B7D1F68A-E66E-48E6-84CC-814F88ACFF3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380056" y="4653965"/>
                <a:ext cx="2134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5A94BC3-B52A-48B7-9855-B1D23D723EED}"/>
                  </a:ext>
                </a:extLst>
              </p14:cNvPr>
              <p14:cNvContentPartPr/>
              <p14:nvPr/>
            </p14:nvContentPartPr>
            <p14:xfrm>
              <a:off x="3363856" y="4851245"/>
              <a:ext cx="181800" cy="147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5A94BC3-B52A-48B7-9855-B1D23D723EE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349456" y="4836845"/>
                <a:ext cx="2098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39A7C15-8FC4-4C53-8134-16DAEEBDCF98}"/>
                  </a:ext>
                </a:extLst>
              </p14:cNvPr>
              <p14:cNvContentPartPr/>
              <p14:nvPr/>
            </p14:nvContentPartPr>
            <p14:xfrm>
              <a:off x="4422256" y="4977965"/>
              <a:ext cx="148680" cy="3355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39A7C15-8FC4-4C53-8134-16DAEEBDCF9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407856" y="4963565"/>
                <a:ext cx="17676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EFCB846-BE91-429A-A364-D9A22C76FC52}"/>
                  </a:ext>
                </a:extLst>
              </p14:cNvPr>
              <p14:cNvContentPartPr/>
              <p14:nvPr/>
            </p14:nvContentPartPr>
            <p14:xfrm>
              <a:off x="5897896" y="4971845"/>
              <a:ext cx="228600" cy="3963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EFCB846-BE91-429A-A364-D9A22C76FC5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883496" y="4957445"/>
                <a:ext cx="25668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C556C44-09A1-471F-BDD3-261A7E9407F4}"/>
                  </a:ext>
                </a:extLst>
              </p14:cNvPr>
              <p14:cNvContentPartPr/>
              <p14:nvPr/>
            </p14:nvContentPartPr>
            <p14:xfrm>
              <a:off x="6524656" y="4785365"/>
              <a:ext cx="310320" cy="133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C556C44-09A1-471F-BDD3-261A7E9407F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510256" y="4770965"/>
                <a:ext cx="3384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502849D6-A158-4525-A202-F380FAA3F957}"/>
                  </a:ext>
                </a:extLst>
              </p14:cNvPr>
              <p14:cNvContentPartPr/>
              <p14:nvPr/>
            </p14:nvContentPartPr>
            <p14:xfrm>
              <a:off x="5846416" y="4362005"/>
              <a:ext cx="362520" cy="43884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502849D6-A158-4525-A202-F380FAA3F957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832016" y="4347605"/>
                <a:ext cx="39060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EB65807-6041-4806-99C1-025D5AC50E43}"/>
                  </a:ext>
                </a:extLst>
              </p14:cNvPr>
              <p14:cNvContentPartPr/>
              <p14:nvPr/>
            </p14:nvContentPartPr>
            <p14:xfrm>
              <a:off x="5176456" y="4656485"/>
              <a:ext cx="309240" cy="2847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EB65807-6041-4806-99C1-025D5AC50E4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162056" y="4642085"/>
                <a:ext cx="33732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D47D58D7-7060-4A7A-95D8-C52BAFFBCFD0}"/>
                  </a:ext>
                </a:extLst>
              </p14:cNvPr>
              <p14:cNvContentPartPr/>
              <p14:nvPr/>
            </p14:nvContentPartPr>
            <p14:xfrm>
              <a:off x="4330096" y="4383605"/>
              <a:ext cx="328680" cy="43128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D47D58D7-7060-4A7A-95D8-C52BAFFBCFD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315696" y="4369205"/>
                <a:ext cx="35676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F2C256AD-75C4-47A4-AFCA-7B800C98C4CA}"/>
                  </a:ext>
                </a:extLst>
              </p14:cNvPr>
              <p14:cNvContentPartPr/>
              <p14:nvPr/>
            </p14:nvContentPartPr>
            <p14:xfrm>
              <a:off x="9262456" y="4692845"/>
              <a:ext cx="247680" cy="18144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F2C256AD-75C4-47A4-AFCA-7B800C98C4C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248056" y="4678445"/>
                <a:ext cx="27576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1FE7585-1B4C-4FC6-8259-E8DBD0283769}"/>
                  </a:ext>
                </a:extLst>
              </p14:cNvPr>
              <p14:cNvContentPartPr/>
              <p14:nvPr/>
            </p14:nvContentPartPr>
            <p14:xfrm>
              <a:off x="7279576" y="4328165"/>
              <a:ext cx="1633320" cy="11091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1FE7585-1B4C-4FC6-8259-E8DBD028376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265176" y="4313765"/>
                <a:ext cx="1661400" cy="11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F213451-CE05-4398-A631-A47013DEC801}"/>
                  </a:ext>
                </a:extLst>
              </p14:cNvPr>
              <p14:cNvContentPartPr/>
              <p14:nvPr/>
            </p14:nvContentPartPr>
            <p14:xfrm>
              <a:off x="9929176" y="4290365"/>
              <a:ext cx="613800" cy="12398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F213451-CE05-4398-A631-A47013DEC80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914776" y="4275965"/>
                <a:ext cx="641880" cy="126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2904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DCE93-202B-45E8-B325-F172EC1A4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0" y="0"/>
            <a:ext cx="10405553" cy="20158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E1D334F-DDDE-4454-A29C-22BA43B1347F}"/>
                  </a:ext>
                </a:extLst>
              </p14:cNvPr>
              <p14:cNvContentPartPr/>
              <p14:nvPr/>
            </p14:nvContentPartPr>
            <p14:xfrm>
              <a:off x="876616" y="2421605"/>
              <a:ext cx="1007640" cy="5421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E1D334F-DDDE-4454-A29C-22BA43B134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2216" y="2407205"/>
                <a:ext cx="103572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DA0E033-88B9-4D9C-9106-0AAA4EA04049}"/>
                  </a:ext>
                </a:extLst>
              </p14:cNvPr>
              <p14:cNvContentPartPr/>
              <p14:nvPr/>
            </p14:nvContentPartPr>
            <p14:xfrm>
              <a:off x="2366656" y="2311445"/>
              <a:ext cx="1857240" cy="5122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DA0E033-88B9-4D9C-9106-0AAA4EA040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52256" y="2297045"/>
                <a:ext cx="188532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6E6120C-1C30-4A34-A5D2-0D9CB724AAE3}"/>
                  </a:ext>
                </a:extLst>
              </p14:cNvPr>
              <p14:cNvContentPartPr/>
              <p14:nvPr/>
            </p14:nvContentPartPr>
            <p14:xfrm>
              <a:off x="2359816" y="4786445"/>
              <a:ext cx="291960" cy="2120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6E6120C-1C30-4A34-A5D2-0D9CB724AAE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45416" y="4772045"/>
                <a:ext cx="3200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C6F795C-58B8-472C-9B01-45A52A79ABF3}"/>
                  </a:ext>
                </a:extLst>
              </p14:cNvPr>
              <p14:cNvContentPartPr/>
              <p14:nvPr/>
            </p14:nvContentPartPr>
            <p14:xfrm>
              <a:off x="663136" y="4471805"/>
              <a:ext cx="1375560" cy="6609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C6F795C-58B8-472C-9B01-45A52A79ABF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8736" y="4457405"/>
                <a:ext cx="1403640" cy="68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C15170A-7357-42AF-B5F5-AEA226041870}"/>
                  </a:ext>
                </a:extLst>
              </p14:cNvPr>
              <p14:cNvContentPartPr/>
              <p14:nvPr/>
            </p14:nvContentPartPr>
            <p14:xfrm>
              <a:off x="770776" y="3293525"/>
              <a:ext cx="1901880" cy="6415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C15170A-7357-42AF-B5F5-AEA22604187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6376" y="3279125"/>
                <a:ext cx="1929960" cy="66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4E45120-A85E-41BF-A062-4067EA8D692C}"/>
                  </a:ext>
                </a:extLst>
              </p14:cNvPr>
              <p14:cNvContentPartPr/>
              <p14:nvPr/>
            </p14:nvContentPartPr>
            <p14:xfrm>
              <a:off x="3113656" y="3219365"/>
              <a:ext cx="344880" cy="5061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4E45120-A85E-41BF-A062-4067EA8D692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99256" y="3204965"/>
                <a:ext cx="37296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5DAF18B-1F90-41CB-8B2F-C75345937AA3}"/>
                  </a:ext>
                </a:extLst>
              </p14:cNvPr>
              <p14:cNvContentPartPr/>
              <p14:nvPr/>
            </p14:nvContentPartPr>
            <p14:xfrm>
              <a:off x="3877216" y="3325205"/>
              <a:ext cx="387000" cy="3855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5DAF18B-1F90-41CB-8B2F-C75345937AA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62816" y="3310805"/>
                <a:ext cx="41508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B7371DE-2B28-4D0A-B591-B560B11ABFE0}"/>
                  </a:ext>
                </a:extLst>
              </p14:cNvPr>
              <p14:cNvContentPartPr/>
              <p14:nvPr/>
            </p14:nvContentPartPr>
            <p14:xfrm>
              <a:off x="4642216" y="3083285"/>
              <a:ext cx="2585160" cy="6829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B7371DE-2B28-4D0A-B591-B560B11ABFE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27816" y="3068885"/>
                <a:ext cx="2613240" cy="71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8772A92-61E3-402E-BE61-5FA0E7560E76}"/>
                  </a:ext>
                </a:extLst>
              </p14:cNvPr>
              <p14:cNvContentPartPr/>
              <p14:nvPr/>
            </p14:nvContentPartPr>
            <p14:xfrm>
              <a:off x="7927936" y="3071045"/>
              <a:ext cx="858960" cy="4802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8772A92-61E3-402E-BE61-5FA0E7560E7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913536" y="3056645"/>
                <a:ext cx="88704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EC4F9E5-0F74-49EA-9FC3-73A990CFB3EE}"/>
                  </a:ext>
                </a:extLst>
              </p14:cNvPr>
              <p14:cNvContentPartPr/>
              <p14:nvPr/>
            </p14:nvContentPartPr>
            <p14:xfrm>
              <a:off x="3146776" y="4149605"/>
              <a:ext cx="2640960" cy="8470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EC4F9E5-0F74-49EA-9FC3-73A990CFB3E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132376" y="4135205"/>
                <a:ext cx="2669040" cy="87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0234AE9-284D-48FC-905C-3AF48215B3A1}"/>
                  </a:ext>
                </a:extLst>
              </p14:cNvPr>
              <p14:cNvContentPartPr/>
              <p14:nvPr/>
            </p14:nvContentPartPr>
            <p14:xfrm>
              <a:off x="6077176" y="4435805"/>
              <a:ext cx="3512160" cy="51552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0234AE9-284D-48FC-905C-3AF48215B3A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062776" y="4421405"/>
                <a:ext cx="354024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E111580-B103-4B9A-82D0-EEB287AC0BE7}"/>
                  </a:ext>
                </a:extLst>
              </p14:cNvPr>
              <p14:cNvContentPartPr/>
              <p14:nvPr/>
            </p14:nvContentPartPr>
            <p14:xfrm>
              <a:off x="569536" y="5417165"/>
              <a:ext cx="2183400" cy="6976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E111580-B103-4B9A-82D0-EEB287AC0BE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55136" y="5402765"/>
                <a:ext cx="2211480" cy="7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453F6D6-177E-4220-BC87-CD665832A280}"/>
                  </a:ext>
                </a:extLst>
              </p14:cNvPr>
              <p14:cNvContentPartPr/>
              <p14:nvPr/>
            </p14:nvContentPartPr>
            <p14:xfrm>
              <a:off x="3081976" y="5337965"/>
              <a:ext cx="1578600" cy="7812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453F6D6-177E-4220-BC87-CD665832A28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067576" y="5323565"/>
                <a:ext cx="1606680" cy="80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2730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37401-EA5C-436E-9D34-C9F5B16D6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17" y="0"/>
            <a:ext cx="72294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207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CB1DCF-4E65-4C2A-93C7-373521275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245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12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59FF5C-7AE3-49BB-B0CF-49C462901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87" y="164548"/>
            <a:ext cx="46767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04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D043FC-C745-44DF-81BA-AF8467DC0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84"/>
            <a:ext cx="88106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91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295334-9199-4F6C-A219-DD63185BA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1" y="0"/>
            <a:ext cx="89820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71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BC6917-08BA-4615-B904-E93CB37B4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058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3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CB3B46-045D-4822-A788-D329B6F62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2" y="75228"/>
            <a:ext cx="77724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757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55C76D-72CE-4F2D-93C4-EAEB354D7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344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74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5A66B1-52BF-4DDF-87B0-73AF94AA4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41" y="123969"/>
            <a:ext cx="5534025" cy="26384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A0032DF-0DCD-4FA5-976E-0E77AD572E57}"/>
                  </a:ext>
                </a:extLst>
              </p14:cNvPr>
              <p14:cNvContentPartPr/>
              <p14:nvPr/>
            </p14:nvContentPartPr>
            <p14:xfrm>
              <a:off x="8773832" y="695873"/>
              <a:ext cx="192600" cy="1684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A0032DF-0DCD-4FA5-976E-0E77AD572E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59432" y="681473"/>
                <a:ext cx="22068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CAF4EEB-270C-4C61-B8F2-2EF921B2B76B}"/>
                  </a:ext>
                </a:extLst>
              </p14:cNvPr>
              <p14:cNvContentPartPr/>
              <p14:nvPr/>
            </p14:nvContentPartPr>
            <p14:xfrm>
              <a:off x="6670712" y="374393"/>
              <a:ext cx="1860480" cy="562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CAF4EEB-270C-4C61-B8F2-2EF921B2B7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56312" y="359993"/>
                <a:ext cx="188856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E691544-D9D3-4D9D-B71D-3224261FB04A}"/>
                  </a:ext>
                </a:extLst>
              </p14:cNvPr>
              <p14:cNvContentPartPr/>
              <p14:nvPr/>
            </p14:nvContentPartPr>
            <p14:xfrm>
              <a:off x="9312032" y="398873"/>
              <a:ext cx="2539080" cy="5331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E691544-D9D3-4D9D-B71D-3224261FB0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97632" y="384473"/>
                <a:ext cx="256716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5660356-5B12-4046-8FAD-94AD246F2149}"/>
                  </a:ext>
                </a:extLst>
              </p14:cNvPr>
              <p14:cNvContentPartPr/>
              <p14:nvPr/>
            </p14:nvContentPartPr>
            <p14:xfrm>
              <a:off x="8901992" y="1412633"/>
              <a:ext cx="223560" cy="115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5660356-5B12-4046-8FAD-94AD246F214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87592" y="1398233"/>
                <a:ext cx="2516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4F2BCDA-8F8D-4D6E-A744-6565892FF466}"/>
                  </a:ext>
                </a:extLst>
              </p14:cNvPr>
              <p14:cNvContentPartPr/>
              <p14:nvPr/>
            </p14:nvContentPartPr>
            <p14:xfrm>
              <a:off x="8909192" y="1602353"/>
              <a:ext cx="198360" cy="223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4F2BCDA-8F8D-4D6E-A744-6565892FF46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94792" y="1587953"/>
                <a:ext cx="2264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5CE08D3-D087-4FB9-80C0-32BA6284F5CF}"/>
                  </a:ext>
                </a:extLst>
              </p14:cNvPr>
              <p14:cNvContentPartPr/>
              <p14:nvPr/>
            </p14:nvContentPartPr>
            <p14:xfrm>
              <a:off x="9576272" y="1287353"/>
              <a:ext cx="1226520" cy="4622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5CE08D3-D087-4FB9-80C0-32BA6284F5C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61872" y="1272953"/>
                <a:ext cx="1254600" cy="49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FC10249-37A8-4DC0-AF0E-AD3AB3A06813}"/>
                  </a:ext>
                </a:extLst>
              </p14:cNvPr>
              <p14:cNvContentPartPr/>
              <p14:nvPr/>
            </p14:nvContentPartPr>
            <p14:xfrm>
              <a:off x="6312872" y="2011673"/>
              <a:ext cx="2166480" cy="6962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FC10249-37A8-4DC0-AF0E-AD3AB3A0681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98472" y="1997273"/>
                <a:ext cx="2194560" cy="7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0D777C3-ABD0-4F61-B232-833C05D25635}"/>
                  </a:ext>
                </a:extLst>
              </p14:cNvPr>
              <p14:cNvContentPartPr/>
              <p14:nvPr/>
            </p14:nvContentPartPr>
            <p14:xfrm>
              <a:off x="8521472" y="3870713"/>
              <a:ext cx="212760" cy="1526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0D777C3-ABD0-4F61-B232-833C05D2563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507072" y="3856313"/>
                <a:ext cx="2408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04453A6-26A0-4BAA-B475-403DA234C17D}"/>
                  </a:ext>
                </a:extLst>
              </p14:cNvPr>
              <p14:cNvContentPartPr/>
              <p14:nvPr/>
            </p14:nvContentPartPr>
            <p14:xfrm>
              <a:off x="8901992" y="2902313"/>
              <a:ext cx="2496960" cy="5522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04453A6-26A0-4BAA-B475-403DA234C17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87592" y="2887913"/>
                <a:ext cx="2525040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835A46B-CB68-41AA-95E2-4AE69DC947D6}"/>
                  </a:ext>
                </a:extLst>
              </p14:cNvPr>
              <p14:cNvContentPartPr/>
              <p14:nvPr/>
            </p14:nvContentPartPr>
            <p14:xfrm>
              <a:off x="8897672" y="2084753"/>
              <a:ext cx="2453040" cy="5439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835A46B-CB68-41AA-95E2-4AE69DC947D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883272" y="2070353"/>
                <a:ext cx="248112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F99A080-C95E-4DC4-A607-2EE3896A57F3}"/>
                  </a:ext>
                </a:extLst>
              </p14:cNvPr>
              <p14:cNvContentPartPr/>
              <p14:nvPr/>
            </p14:nvContentPartPr>
            <p14:xfrm>
              <a:off x="9062552" y="3701513"/>
              <a:ext cx="1232640" cy="3488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F99A080-C95E-4DC4-A607-2EE3896A57F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048152" y="3687113"/>
                <a:ext cx="1260720" cy="3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4756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475F4-6441-4EFF-9D8C-CDCC5651D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297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82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B66714-1D4E-4CF3-8377-6171104B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41" y="0"/>
            <a:ext cx="89916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44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33EF90-35B9-4C25-B7D1-EB24C01C2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87441" cy="54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59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07C224-2F29-4D60-89AF-35CD8199E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248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545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7C3BC0-6837-455C-8B18-5C6DAE25D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042"/>
            <a:ext cx="80772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18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98BC09-D4E7-4113-B75C-54D62368F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318"/>
            <a:ext cx="82010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638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C5F9A4-B997-4EC6-8035-83360C245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95" y="0"/>
            <a:ext cx="80486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34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912739-1C2E-42FB-AB97-8520606BA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96" y="240434"/>
            <a:ext cx="5905500" cy="62293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9BDD683-14A2-455D-B99D-E35FAEFB69E5}"/>
                  </a:ext>
                </a:extLst>
              </p14:cNvPr>
              <p14:cNvContentPartPr/>
              <p14:nvPr/>
            </p14:nvContentPartPr>
            <p14:xfrm>
              <a:off x="7207112" y="344873"/>
              <a:ext cx="785520" cy="464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9BDD683-14A2-455D-B99D-E35FAEFB69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2712" y="330473"/>
                <a:ext cx="81360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135E31-419F-4A29-8873-1824F3B4E888}"/>
                  </a:ext>
                </a:extLst>
              </p14:cNvPr>
              <p14:cNvContentPartPr/>
              <p14:nvPr/>
            </p14:nvContentPartPr>
            <p14:xfrm>
              <a:off x="8392232" y="321113"/>
              <a:ext cx="970200" cy="441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135E31-419F-4A29-8873-1824F3B4E8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77832" y="306713"/>
                <a:ext cx="99828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62F93EC-59AD-4331-8E73-EC8635C3EE17}"/>
                  </a:ext>
                </a:extLst>
              </p14:cNvPr>
              <p14:cNvContentPartPr/>
              <p14:nvPr/>
            </p14:nvContentPartPr>
            <p14:xfrm>
              <a:off x="9833672" y="260633"/>
              <a:ext cx="1576080" cy="7412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62F93EC-59AD-4331-8E73-EC8635C3EE1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19272" y="246233"/>
                <a:ext cx="1604160" cy="76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0E963E1-FB23-4279-8DF1-0ED20B2B2C52}"/>
                  </a:ext>
                </a:extLst>
              </p14:cNvPr>
              <p14:cNvContentPartPr/>
              <p14:nvPr/>
            </p14:nvContentPartPr>
            <p14:xfrm>
              <a:off x="9353792" y="519113"/>
              <a:ext cx="137160" cy="1828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0E963E1-FB23-4279-8DF1-0ED20B2B2C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39392" y="504713"/>
                <a:ext cx="1652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D88B16A-890F-43FB-B7CC-6B9A7457D95F}"/>
                  </a:ext>
                </a:extLst>
              </p14:cNvPr>
              <p14:cNvContentPartPr/>
              <p14:nvPr/>
            </p14:nvContentPartPr>
            <p14:xfrm>
              <a:off x="7144832" y="1141913"/>
              <a:ext cx="786600" cy="4744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D88B16A-890F-43FB-B7CC-6B9A7457D95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30432" y="1127513"/>
                <a:ext cx="81468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BCA7371-411A-489A-87D1-409D9A9D2812}"/>
                  </a:ext>
                </a:extLst>
              </p14:cNvPr>
              <p14:cNvContentPartPr/>
              <p14:nvPr/>
            </p14:nvContentPartPr>
            <p14:xfrm>
              <a:off x="8433992" y="1142633"/>
              <a:ext cx="1195920" cy="4233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BCA7371-411A-489A-87D1-409D9A9D281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19592" y="1128233"/>
                <a:ext cx="122400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5A3DFE2-828C-4FD2-A10C-4B9ACFFA5F39}"/>
                  </a:ext>
                </a:extLst>
              </p14:cNvPr>
              <p14:cNvContentPartPr/>
              <p14:nvPr/>
            </p14:nvContentPartPr>
            <p14:xfrm>
              <a:off x="10014752" y="1142633"/>
              <a:ext cx="791640" cy="4226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5A3DFE2-828C-4FD2-A10C-4B9ACFFA5F3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000352" y="1128233"/>
                <a:ext cx="81972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0AAD527-83CA-4EE4-9A00-821653506860}"/>
                  </a:ext>
                </a:extLst>
              </p14:cNvPr>
              <p14:cNvContentPartPr/>
              <p14:nvPr/>
            </p14:nvContentPartPr>
            <p14:xfrm>
              <a:off x="6725792" y="2019593"/>
              <a:ext cx="942840" cy="3938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0AAD527-83CA-4EE4-9A00-82165350686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11392" y="2005193"/>
                <a:ext cx="97092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18AC2FF-E1D2-4445-86A6-BBC5EC004DEB}"/>
                  </a:ext>
                </a:extLst>
              </p14:cNvPr>
              <p14:cNvContentPartPr/>
              <p14:nvPr/>
            </p14:nvContentPartPr>
            <p14:xfrm>
              <a:off x="8183792" y="1886033"/>
              <a:ext cx="1366200" cy="4737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18AC2FF-E1D2-4445-86A6-BBC5EC004DE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69392" y="1871633"/>
                <a:ext cx="139428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2A794AD-9CC6-4C97-8B5D-E8E27E286680}"/>
                  </a:ext>
                </a:extLst>
              </p14:cNvPr>
              <p14:cNvContentPartPr/>
              <p14:nvPr/>
            </p14:nvContentPartPr>
            <p14:xfrm>
              <a:off x="9863552" y="1865153"/>
              <a:ext cx="843840" cy="4449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2A794AD-9CC6-4C97-8B5D-E8E27E28668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849152" y="1850753"/>
                <a:ext cx="87192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2147A51-600C-44D1-AC06-63192AD10A4E}"/>
                  </a:ext>
                </a:extLst>
              </p14:cNvPr>
              <p14:cNvContentPartPr/>
              <p14:nvPr/>
            </p14:nvContentPartPr>
            <p14:xfrm>
              <a:off x="8666912" y="2744273"/>
              <a:ext cx="1017360" cy="4856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2147A51-600C-44D1-AC06-63192AD10A4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652512" y="2729873"/>
                <a:ext cx="104544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1B6F6C4-2325-40EF-BC79-A32A378DBC03}"/>
                  </a:ext>
                </a:extLst>
              </p14:cNvPr>
              <p14:cNvContentPartPr/>
              <p14:nvPr/>
            </p14:nvContentPartPr>
            <p14:xfrm>
              <a:off x="7663952" y="2813753"/>
              <a:ext cx="745200" cy="4690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1B6F6C4-2325-40EF-BC79-A32A378DBC0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649552" y="2799353"/>
                <a:ext cx="77328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3140D86-E7A3-4B43-8B82-5CD7D398082A}"/>
                  </a:ext>
                </a:extLst>
              </p14:cNvPr>
              <p14:cNvContentPartPr/>
              <p14:nvPr/>
            </p14:nvContentPartPr>
            <p14:xfrm>
              <a:off x="9946712" y="2778473"/>
              <a:ext cx="858600" cy="3718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3140D86-E7A3-4B43-8B82-5CD7D398082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932312" y="2764073"/>
                <a:ext cx="88668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33699B3-1D6E-4FA6-9557-468D35F5E180}"/>
                  </a:ext>
                </a:extLst>
              </p14:cNvPr>
              <p14:cNvContentPartPr/>
              <p14:nvPr/>
            </p14:nvContentPartPr>
            <p14:xfrm>
              <a:off x="7650632" y="3581633"/>
              <a:ext cx="778320" cy="45000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33699B3-1D6E-4FA6-9557-468D35F5E18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636232" y="3567233"/>
                <a:ext cx="80640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9ED36DD-1E92-48E1-8FBE-A181D50C969D}"/>
                  </a:ext>
                </a:extLst>
              </p14:cNvPr>
              <p14:cNvContentPartPr/>
              <p14:nvPr/>
            </p14:nvContentPartPr>
            <p14:xfrm>
              <a:off x="8747192" y="3490553"/>
              <a:ext cx="865080" cy="5929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9ED36DD-1E92-48E1-8FBE-A181D50C969D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732792" y="3476153"/>
                <a:ext cx="893160" cy="6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8BD8DD8-1B9C-4DA9-890E-B46E0E916F78}"/>
                  </a:ext>
                </a:extLst>
              </p14:cNvPr>
              <p14:cNvContentPartPr/>
              <p14:nvPr/>
            </p14:nvContentPartPr>
            <p14:xfrm>
              <a:off x="9898472" y="3542753"/>
              <a:ext cx="1171800" cy="4039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8BD8DD8-1B9C-4DA9-890E-B46E0E916F7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884072" y="3528353"/>
                <a:ext cx="11998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1946531-EBFD-4305-87AC-FD360C491817}"/>
                  </a:ext>
                </a:extLst>
              </p14:cNvPr>
              <p14:cNvContentPartPr/>
              <p14:nvPr/>
            </p14:nvContentPartPr>
            <p14:xfrm>
              <a:off x="6392072" y="4462193"/>
              <a:ext cx="1757160" cy="40644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1946531-EBFD-4305-87AC-FD360C49181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377672" y="4447793"/>
                <a:ext cx="178524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32D1E31-2C30-429F-9254-8836734C627E}"/>
                  </a:ext>
                </a:extLst>
              </p14:cNvPr>
              <p14:cNvContentPartPr/>
              <p14:nvPr/>
            </p14:nvContentPartPr>
            <p14:xfrm>
              <a:off x="8516072" y="4341953"/>
              <a:ext cx="1064880" cy="5400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32D1E31-2C30-429F-9254-8836734C627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501672" y="4327553"/>
                <a:ext cx="109296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0514B5F-CA5B-49EB-B1DC-889777462702}"/>
                  </a:ext>
                </a:extLst>
              </p14:cNvPr>
              <p14:cNvContentPartPr/>
              <p14:nvPr/>
            </p14:nvContentPartPr>
            <p14:xfrm>
              <a:off x="4455992" y="5147633"/>
              <a:ext cx="1014840" cy="41580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0514B5F-CA5B-49EB-B1DC-88977746270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441592" y="5133233"/>
                <a:ext cx="104292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2AE4990D-2A3B-437F-B0B8-79AB22E8D091}"/>
                  </a:ext>
                </a:extLst>
              </p14:cNvPr>
              <p14:cNvContentPartPr/>
              <p14:nvPr/>
            </p14:nvContentPartPr>
            <p14:xfrm>
              <a:off x="8251472" y="5320433"/>
              <a:ext cx="202320" cy="23940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2AE4990D-2A3B-437F-B0B8-79AB22E8D09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237072" y="5306033"/>
                <a:ext cx="23040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B60E14A-3478-4F95-8052-054AC933E7E6}"/>
                  </a:ext>
                </a:extLst>
              </p14:cNvPr>
              <p14:cNvContentPartPr/>
              <p14:nvPr/>
            </p14:nvContentPartPr>
            <p14:xfrm>
              <a:off x="5731832" y="5131793"/>
              <a:ext cx="2297520" cy="5169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B60E14A-3478-4F95-8052-054AC933E7E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717432" y="5117393"/>
                <a:ext cx="232560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CC6A19F7-4D5C-4E5C-BC22-5EC0086617DC}"/>
                  </a:ext>
                </a:extLst>
              </p14:cNvPr>
              <p14:cNvContentPartPr/>
              <p14:nvPr/>
            </p14:nvContentPartPr>
            <p14:xfrm>
              <a:off x="8757272" y="5006513"/>
              <a:ext cx="2889360" cy="6213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CC6A19F7-4D5C-4E5C-BC22-5EC0086617D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742872" y="4992113"/>
                <a:ext cx="2917440" cy="64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0F18B06D-21C8-483A-9C18-39CE0EBE2D80}"/>
                  </a:ext>
                </a:extLst>
              </p14:cNvPr>
              <p14:cNvContentPartPr/>
              <p14:nvPr/>
            </p14:nvContentPartPr>
            <p14:xfrm>
              <a:off x="5433752" y="6036113"/>
              <a:ext cx="219600" cy="13932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0F18B06D-21C8-483A-9C18-39CE0EBE2D8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419352" y="6021713"/>
                <a:ext cx="2476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10CB181-BFF9-41C3-A6DB-9C6C07541BCD}"/>
                  </a:ext>
                </a:extLst>
              </p14:cNvPr>
              <p14:cNvContentPartPr/>
              <p14:nvPr/>
            </p14:nvContentPartPr>
            <p14:xfrm>
              <a:off x="6189392" y="5772593"/>
              <a:ext cx="990360" cy="42552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10CB181-BFF9-41C3-A6DB-9C6C07541BC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174992" y="5758193"/>
                <a:ext cx="101844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B88E00FD-C1F7-4E87-B616-A38BC0385FB3}"/>
                  </a:ext>
                </a:extLst>
              </p14:cNvPr>
              <p14:cNvContentPartPr/>
              <p14:nvPr/>
            </p14:nvContentPartPr>
            <p14:xfrm>
              <a:off x="8460272" y="5903633"/>
              <a:ext cx="260640" cy="27180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B88E00FD-C1F7-4E87-B616-A38BC0385FB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445872" y="5889233"/>
                <a:ext cx="28872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C6A07D9E-1EBC-4022-809F-E97A15F57B9C}"/>
                  </a:ext>
                </a:extLst>
              </p14:cNvPr>
              <p14:cNvContentPartPr/>
              <p14:nvPr/>
            </p14:nvContentPartPr>
            <p14:xfrm>
              <a:off x="7465232" y="5799593"/>
              <a:ext cx="646200" cy="34668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C6A07D9E-1EBC-4022-809F-E97A15F57B9C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450832" y="5785193"/>
                <a:ext cx="67428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7E582886-78E3-4AEC-8EF7-6257ACFBDD9C}"/>
                  </a:ext>
                </a:extLst>
              </p14:cNvPr>
              <p14:cNvContentPartPr/>
              <p14:nvPr/>
            </p14:nvContentPartPr>
            <p14:xfrm>
              <a:off x="9062192" y="5802473"/>
              <a:ext cx="655920" cy="35388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7E582886-78E3-4AEC-8EF7-6257ACFBDD9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047792" y="5788073"/>
                <a:ext cx="68400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140C6131-A4B5-4C9C-8922-18C89D5D7CDB}"/>
                  </a:ext>
                </a:extLst>
              </p14:cNvPr>
              <p14:cNvContentPartPr/>
              <p14:nvPr/>
            </p14:nvContentPartPr>
            <p14:xfrm>
              <a:off x="10034912" y="5789873"/>
              <a:ext cx="834840" cy="33768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140C6131-A4B5-4C9C-8922-18C89D5D7CD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0020512" y="5775473"/>
                <a:ext cx="86292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7E9783BA-67D9-4082-900B-8B467EB176D3}"/>
                  </a:ext>
                </a:extLst>
              </p14:cNvPr>
              <p14:cNvContentPartPr/>
              <p14:nvPr/>
            </p14:nvContentPartPr>
            <p14:xfrm>
              <a:off x="5640752" y="6438953"/>
              <a:ext cx="158400" cy="14688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7E9783BA-67D9-4082-900B-8B467EB176D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626352" y="6424553"/>
                <a:ext cx="1864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7620F2B1-7955-4814-9DEC-16E51329BF17}"/>
                  </a:ext>
                </a:extLst>
              </p14:cNvPr>
              <p14:cNvContentPartPr/>
              <p14:nvPr/>
            </p14:nvContentPartPr>
            <p14:xfrm>
              <a:off x="6190832" y="6417353"/>
              <a:ext cx="952200" cy="29916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7620F2B1-7955-4814-9DEC-16E51329BF1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176432" y="6402953"/>
                <a:ext cx="98028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790B0136-E54C-418C-A354-F630C3B7BBBF}"/>
                  </a:ext>
                </a:extLst>
              </p14:cNvPr>
              <p14:cNvContentPartPr/>
              <p14:nvPr/>
            </p14:nvContentPartPr>
            <p14:xfrm>
              <a:off x="2154872" y="2517473"/>
              <a:ext cx="334080" cy="21564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790B0136-E54C-418C-A354-F630C3B7BBB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140472" y="2503073"/>
                <a:ext cx="362160" cy="24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5274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66DFEB0-A162-4811-865C-50A86E8F731D}"/>
                  </a:ext>
                </a:extLst>
              </p14:cNvPr>
              <p14:cNvContentPartPr/>
              <p14:nvPr/>
            </p14:nvContentPartPr>
            <p14:xfrm>
              <a:off x="1585456" y="716285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66DFEB0-A162-4811-865C-50A86E8F731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1056" y="70188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E418C8D-9F5F-44F3-AC11-98036ACEE99A}"/>
                  </a:ext>
                </a:extLst>
              </p14:cNvPr>
              <p14:cNvContentPartPr/>
              <p14:nvPr/>
            </p14:nvContentPartPr>
            <p14:xfrm>
              <a:off x="1647736" y="910325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E418C8D-9F5F-44F3-AC11-98036ACEE9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3336" y="8959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9A52FC8-9921-4453-9714-86A87BBD66E4}"/>
                  </a:ext>
                </a:extLst>
              </p14:cNvPr>
              <p14:cNvContentPartPr/>
              <p14:nvPr/>
            </p14:nvContentPartPr>
            <p14:xfrm>
              <a:off x="873016" y="545285"/>
              <a:ext cx="467280" cy="318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9A52FC8-9921-4453-9714-86A87BBD66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8616" y="530885"/>
                <a:ext cx="49536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B8B9679-00CB-41D2-9BA6-0D95DC4F556C}"/>
                  </a:ext>
                </a:extLst>
              </p14:cNvPr>
              <p14:cNvContentPartPr/>
              <p14:nvPr/>
            </p14:nvContentPartPr>
            <p14:xfrm>
              <a:off x="2088376" y="258725"/>
              <a:ext cx="1182960" cy="552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B8B9679-00CB-41D2-9BA6-0D95DC4F556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73976" y="244325"/>
                <a:ext cx="1211040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3D7AF1B-B5A6-46F7-A5B1-00792D9ACD9B}"/>
                  </a:ext>
                </a:extLst>
              </p14:cNvPr>
              <p14:cNvContentPartPr/>
              <p14:nvPr/>
            </p14:nvContentPartPr>
            <p14:xfrm>
              <a:off x="3018616" y="1677125"/>
              <a:ext cx="21600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3D7AF1B-B5A6-46F7-A5B1-00792D9ACD9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04216" y="1662725"/>
                <a:ext cx="2440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8A2C5DA-2192-4220-A289-958600248989}"/>
                  </a:ext>
                </a:extLst>
              </p14:cNvPr>
              <p14:cNvContentPartPr/>
              <p14:nvPr/>
            </p14:nvContentPartPr>
            <p14:xfrm>
              <a:off x="3008536" y="1868645"/>
              <a:ext cx="236520" cy="72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8A2C5DA-2192-4220-A289-95860024898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94136" y="1854245"/>
                <a:ext cx="2646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3141F5D-7AF5-4B7A-9408-EEF760B165D2}"/>
                  </a:ext>
                </a:extLst>
              </p14:cNvPr>
              <p14:cNvContentPartPr/>
              <p14:nvPr/>
            </p14:nvContentPartPr>
            <p14:xfrm>
              <a:off x="3900976" y="203285"/>
              <a:ext cx="3117240" cy="17524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3141F5D-7AF5-4B7A-9408-EEF760B165D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86576" y="188885"/>
                <a:ext cx="3145320" cy="178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FD7B0EC-8DD4-4A0E-9E11-41A9BC1C3FA4}"/>
                  </a:ext>
                </a:extLst>
              </p14:cNvPr>
              <p14:cNvContentPartPr/>
              <p14:nvPr/>
            </p14:nvContentPartPr>
            <p14:xfrm>
              <a:off x="4791976" y="2206325"/>
              <a:ext cx="978480" cy="6051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FD7B0EC-8DD4-4A0E-9E11-41A9BC1C3FA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77576" y="2191925"/>
                <a:ext cx="1006560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3150BBF-5352-4D48-A3CE-2B3E761CC7F7}"/>
                  </a:ext>
                </a:extLst>
              </p14:cNvPr>
              <p14:cNvContentPartPr/>
              <p14:nvPr/>
            </p14:nvContentPartPr>
            <p14:xfrm>
              <a:off x="3292216" y="3130445"/>
              <a:ext cx="3813120" cy="2001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3150BBF-5352-4D48-A3CE-2B3E761CC7F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77816" y="3116045"/>
                <a:ext cx="384120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C7FA044-EEB4-41B0-BCD4-627519B7AFCE}"/>
                  </a:ext>
                </a:extLst>
              </p14:cNvPr>
              <p14:cNvContentPartPr/>
              <p14:nvPr/>
            </p14:nvContentPartPr>
            <p14:xfrm>
              <a:off x="3958936" y="3590165"/>
              <a:ext cx="1872360" cy="10774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C7FA044-EEB4-41B0-BCD4-627519B7AFC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44536" y="3575765"/>
                <a:ext cx="1900440" cy="11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A9F35C4-100B-4920-B873-126E7F4ED787}"/>
                  </a:ext>
                </a:extLst>
              </p14:cNvPr>
              <p14:cNvContentPartPr/>
              <p14:nvPr/>
            </p14:nvContentPartPr>
            <p14:xfrm>
              <a:off x="7467136" y="1605485"/>
              <a:ext cx="231840" cy="2106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A9F35C4-100B-4920-B873-126E7F4ED78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52736" y="1591085"/>
                <a:ext cx="2599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14D17E6-DEE2-4C69-8453-A0352DA8CF33}"/>
                  </a:ext>
                </a:extLst>
              </p14:cNvPr>
              <p14:cNvContentPartPr/>
              <p14:nvPr/>
            </p14:nvContentPartPr>
            <p14:xfrm>
              <a:off x="8257336" y="1120925"/>
              <a:ext cx="2826000" cy="6750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14D17E6-DEE2-4C69-8453-A0352DA8CF3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42936" y="1106525"/>
                <a:ext cx="285408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11E2624-DED9-44B4-9336-89FEF2CE6671}"/>
                  </a:ext>
                </a:extLst>
              </p14:cNvPr>
              <p14:cNvContentPartPr/>
              <p14:nvPr/>
            </p14:nvContentPartPr>
            <p14:xfrm>
              <a:off x="7996336" y="3078245"/>
              <a:ext cx="225000" cy="1400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11E2624-DED9-44B4-9336-89FEF2CE667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981936" y="3063845"/>
                <a:ext cx="2530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7BCCA0A-BF36-4623-86AF-EC6219851E5F}"/>
                  </a:ext>
                </a:extLst>
              </p14:cNvPr>
              <p14:cNvContentPartPr/>
              <p14:nvPr/>
            </p14:nvContentPartPr>
            <p14:xfrm>
              <a:off x="9285496" y="1999325"/>
              <a:ext cx="1431720" cy="41508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7BCCA0A-BF36-4623-86AF-EC6219851E5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71096" y="1984925"/>
                <a:ext cx="145980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E63A317-D1FC-4534-95CE-8F539487EC70}"/>
                  </a:ext>
                </a:extLst>
              </p14:cNvPr>
              <p14:cNvContentPartPr/>
              <p14:nvPr/>
            </p14:nvContentPartPr>
            <p14:xfrm>
              <a:off x="8814976" y="2811485"/>
              <a:ext cx="1283040" cy="4856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E63A317-D1FC-4534-95CE-8F539487EC7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00576" y="2797085"/>
                <a:ext cx="1311120" cy="51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5087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A42446-7E57-42A6-B82B-9A8388C95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52" y="143596"/>
            <a:ext cx="3695412" cy="66766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3C5E84B-EF9F-4FA7-93EC-AC033DEE77E2}"/>
                  </a:ext>
                </a:extLst>
              </p14:cNvPr>
              <p14:cNvContentPartPr/>
              <p14:nvPr/>
            </p14:nvContentPartPr>
            <p14:xfrm>
              <a:off x="4713856" y="646085"/>
              <a:ext cx="432000" cy="558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3C5E84B-EF9F-4FA7-93EC-AC033DEE77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9456" y="631685"/>
                <a:ext cx="460080" cy="5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62A400C-8DC2-4071-AEE7-2FE21A9AF385}"/>
                  </a:ext>
                </a:extLst>
              </p14:cNvPr>
              <p14:cNvContentPartPr/>
              <p14:nvPr/>
            </p14:nvContentPartPr>
            <p14:xfrm>
              <a:off x="5934976" y="764525"/>
              <a:ext cx="230040" cy="423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62A400C-8DC2-4071-AEE7-2FE21A9AF3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20576" y="750125"/>
                <a:ext cx="25812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048832-82AC-4B5D-A116-AECD8F204760}"/>
                  </a:ext>
                </a:extLst>
              </p14:cNvPr>
              <p14:cNvContentPartPr/>
              <p14:nvPr/>
            </p14:nvContentPartPr>
            <p14:xfrm>
              <a:off x="7175896" y="793685"/>
              <a:ext cx="332280" cy="460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048832-82AC-4B5D-A116-AECD8F20476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61496" y="779285"/>
                <a:ext cx="36036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EF678FC-351B-40FE-9E2A-A83DC0FD400F}"/>
                  </a:ext>
                </a:extLst>
              </p14:cNvPr>
              <p14:cNvContentPartPr/>
              <p14:nvPr/>
            </p14:nvContentPartPr>
            <p14:xfrm>
              <a:off x="8518696" y="781085"/>
              <a:ext cx="186120" cy="4568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EF678FC-351B-40FE-9E2A-A83DC0FD400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04296" y="766685"/>
                <a:ext cx="21420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AE7BC22-5E54-4A99-835E-4C1E690567DD}"/>
                  </a:ext>
                </a:extLst>
              </p14:cNvPr>
              <p14:cNvContentPartPr/>
              <p14:nvPr/>
            </p14:nvContentPartPr>
            <p14:xfrm>
              <a:off x="9605536" y="750845"/>
              <a:ext cx="229680" cy="473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AE7BC22-5E54-4A99-835E-4C1E690567D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91136" y="736445"/>
                <a:ext cx="25776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FC37004-6E04-4DA3-909F-1CBCED2935C0}"/>
                  </a:ext>
                </a:extLst>
              </p14:cNvPr>
              <p14:cNvContentPartPr/>
              <p14:nvPr/>
            </p14:nvContentPartPr>
            <p14:xfrm>
              <a:off x="10517416" y="803405"/>
              <a:ext cx="236520" cy="4467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FC37004-6E04-4DA3-909F-1CBCED2935C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03016" y="789005"/>
                <a:ext cx="26460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492AF57-8B08-40A2-972B-89570383F073}"/>
                  </a:ext>
                </a:extLst>
              </p14:cNvPr>
              <p14:cNvContentPartPr/>
              <p14:nvPr/>
            </p14:nvContentPartPr>
            <p14:xfrm>
              <a:off x="11415256" y="840125"/>
              <a:ext cx="223560" cy="4834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492AF57-8B08-40A2-972B-89570383F07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400856" y="825725"/>
                <a:ext cx="25164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CE6CFB9-1967-412E-8A57-64C5A55EC1ED}"/>
                  </a:ext>
                </a:extLst>
              </p14:cNvPr>
              <p14:cNvContentPartPr/>
              <p14:nvPr/>
            </p14:nvContentPartPr>
            <p14:xfrm>
              <a:off x="10346416" y="1512605"/>
              <a:ext cx="635040" cy="4222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CE6CFB9-1967-412E-8A57-64C5A55EC1E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332016" y="1498205"/>
                <a:ext cx="66312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E9FA960-AD84-4640-886A-1874A7CC58A2}"/>
                  </a:ext>
                </a:extLst>
              </p14:cNvPr>
              <p14:cNvContentPartPr/>
              <p14:nvPr/>
            </p14:nvContentPartPr>
            <p14:xfrm>
              <a:off x="7040896" y="1524485"/>
              <a:ext cx="807480" cy="3628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E9FA960-AD84-4640-886A-1874A7CC58A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26496" y="1510085"/>
                <a:ext cx="83556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53F9195-2D00-4389-AEA0-588B96FAFD7A}"/>
                  </a:ext>
                </a:extLst>
              </p14:cNvPr>
              <p14:cNvContentPartPr/>
              <p14:nvPr/>
            </p14:nvContentPartPr>
            <p14:xfrm>
              <a:off x="8635336" y="1837685"/>
              <a:ext cx="49320" cy="198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53F9195-2D00-4389-AEA0-588B96FAFD7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20936" y="1823285"/>
                <a:ext cx="774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9D3EEA0-DEE9-4462-8391-05D907B4BE81}"/>
                  </a:ext>
                </a:extLst>
              </p14:cNvPr>
              <p14:cNvContentPartPr/>
              <p14:nvPr/>
            </p14:nvContentPartPr>
            <p14:xfrm>
              <a:off x="8886256" y="1855685"/>
              <a:ext cx="40680" cy="158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9D3EEA0-DEE9-4462-8391-05D907B4BE8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71856" y="1841285"/>
                <a:ext cx="687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7C22A1B-E025-4B9E-B143-412298327CAC}"/>
                  </a:ext>
                </a:extLst>
              </p14:cNvPr>
              <p14:cNvContentPartPr/>
              <p14:nvPr/>
            </p14:nvContentPartPr>
            <p14:xfrm>
              <a:off x="9186496" y="1873685"/>
              <a:ext cx="360" cy="3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7C22A1B-E025-4B9E-B143-412298327CA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172096" y="185928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1977709-9308-47FE-A553-D51737EC0610}"/>
                  </a:ext>
                </a:extLst>
              </p14:cNvPr>
              <p14:cNvContentPartPr/>
              <p14:nvPr/>
            </p14:nvContentPartPr>
            <p14:xfrm>
              <a:off x="9420136" y="1874405"/>
              <a:ext cx="360" cy="3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1977709-9308-47FE-A553-D51737EC061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405736" y="186000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FF35A48-8D29-4ADF-84C6-05A667745E96}"/>
                  </a:ext>
                </a:extLst>
              </p14:cNvPr>
              <p14:cNvContentPartPr/>
              <p14:nvPr/>
            </p14:nvContentPartPr>
            <p14:xfrm>
              <a:off x="9664576" y="1884125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FF35A48-8D29-4ADF-84C6-05A667745E9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650176" y="18697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5A99392-558D-44FB-97C2-AEA507DAC40B}"/>
                  </a:ext>
                </a:extLst>
              </p14:cNvPr>
              <p14:cNvContentPartPr/>
              <p14:nvPr/>
            </p14:nvContentPartPr>
            <p14:xfrm>
              <a:off x="6090496" y="1822925"/>
              <a:ext cx="262800" cy="190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5A99392-558D-44FB-97C2-AEA507DAC40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76096" y="1808525"/>
                <a:ext cx="29088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74031FC-D693-4D42-A596-9BE88376DA38}"/>
                  </a:ext>
                </a:extLst>
              </p14:cNvPr>
              <p14:cNvContentPartPr/>
              <p14:nvPr/>
            </p14:nvContentPartPr>
            <p14:xfrm>
              <a:off x="5587576" y="1804205"/>
              <a:ext cx="287640" cy="180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74031FC-D693-4D42-A596-9BE88376DA3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573176" y="1789805"/>
                <a:ext cx="3157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1D91183-9D12-4B7A-AED4-DE9494DA594F}"/>
                  </a:ext>
                </a:extLst>
              </p14:cNvPr>
              <p14:cNvContentPartPr/>
              <p14:nvPr/>
            </p14:nvContentPartPr>
            <p14:xfrm>
              <a:off x="11518936" y="1891325"/>
              <a:ext cx="712440" cy="522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1D91183-9D12-4B7A-AED4-DE9494DA594F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504478" y="1876925"/>
                <a:ext cx="740634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E881C0F-329B-4C2B-915A-CD2EA0BEBE96}"/>
                  </a:ext>
                </a:extLst>
              </p14:cNvPr>
              <p14:cNvContentPartPr/>
              <p14:nvPr/>
            </p14:nvContentPartPr>
            <p14:xfrm>
              <a:off x="4233420" y="5297645"/>
              <a:ext cx="793800" cy="2592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E881C0F-329B-4C2B-915A-CD2EA0BEBE9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219020" y="5283245"/>
                <a:ext cx="821880" cy="28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1285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EC55AC-71E1-4F28-9F94-2E4C21E64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89" y="303207"/>
            <a:ext cx="6748530" cy="24379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662BD9A-52E6-483D-9D49-4191B323722E}"/>
                  </a:ext>
                </a:extLst>
              </p14:cNvPr>
              <p14:cNvContentPartPr/>
              <p14:nvPr/>
            </p14:nvContentPartPr>
            <p14:xfrm>
              <a:off x="866536" y="3005525"/>
              <a:ext cx="304920" cy="503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662BD9A-52E6-483D-9D49-4191B32372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2136" y="2991125"/>
                <a:ext cx="33300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F0BDF42-26C8-476E-BDBF-69B55646E1B0}"/>
                  </a:ext>
                </a:extLst>
              </p14:cNvPr>
              <p14:cNvContentPartPr/>
              <p14:nvPr/>
            </p14:nvContentPartPr>
            <p14:xfrm>
              <a:off x="2716216" y="3004445"/>
              <a:ext cx="867960" cy="5137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F0BDF42-26C8-476E-BDBF-69B55646E1B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01816" y="2990045"/>
                <a:ext cx="89604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477091C-0B71-4A65-B1B6-21C95B065CEC}"/>
                  </a:ext>
                </a:extLst>
              </p14:cNvPr>
              <p14:cNvContentPartPr/>
              <p14:nvPr/>
            </p14:nvContentPartPr>
            <p14:xfrm>
              <a:off x="1267216" y="2934245"/>
              <a:ext cx="1131480" cy="6526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477091C-0B71-4A65-B1B6-21C95B065CE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52816" y="2919845"/>
                <a:ext cx="115956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61CB3AF-29ED-4FF0-A04F-3AE8FCE08D6C}"/>
                  </a:ext>
                </a:extLst>
              </p14:cNvPr>
              <p14:cNvContentPartPr/>
              <p14:nvPr/>
            </p14:nvContentPartPr>
            <p14:xfrm>
              <a:off x="1067416" y="4028285"/>
              <a:ext cx="1578960" cy="6134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61CB3AF-29ED-4FF0-A04F-3AE8FCE08D6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3016" y="4013885"/>
                <a:ext cx="1607040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2C0142F-83A8-42A5-989B-794AD6E5B876}"/>
                  </a:ext>
                </a:extLst>
              </p14:cNvPr>
              <p14:cNvContentPartPr/>
              <p14:nvPr/>
            </p14:nvContentPartPr>
            <p14:xfrm>
              <a:off x="7254736" y="4145285"/>
              <a:ext cx="263880" cy="129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2C0142F-83A8-42A5-989B-794AD6E5B87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40336" y="4130885"/>
                <a:ext cx="2919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657EC8C-6BF7-415A-8E40-0FB15DD38EC6}"/>
                  </a:ext>
                </a:extLst>
              </p14:cNvPr>
              <p14:cNvContentPartPr/>
              <p14:nvPr/>
            </p14:nvContentPartPr>
            <p14:xfrm>
              <a:off x="7777096" y="3864125"/>
              <a:ext cx="547560" cy="5796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657EC8C-6BF7-415A-8E40-0FB15DD38E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62696" y="3849725"/>
                <a:ext cx="575640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EA9C27C-BE02-4F54-9AF6-A3EC1EBF18A2}"/>
                  </a:ext>
                </a:extLst>
              </p14:cNvPr>
              <p14:cNvContentPartPr/>
              <p14:nvPr/>
            </p14:nvContentPartPr>
            <p14:xfrm>
              <a:off x="5135056" y="3889685"/>
              <a:ext cx="1836000" cy="6454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EA9C27C-BE02-4F54-9AF6-A3EC1EBF18A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20656" y="3875285"/>
                <a:ext cx="1864080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58DD37A9-83AB-4F59-96A6-248A9F2F1C59}"/>
                  </a:ext>
                </a:extLst>
              </p14:cNvPr>
              <p14:cNvContentPartPr/>
              <p14:nvPr/>
            </p14:nvContentPartPr>
            <p14:xfrm>
              <a:off x="3057856" y="3982205"/>
              <a:ext cx="1823760" cy="5666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58DD37A9-83AB-4F59-96A6-248A9F2F1C5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43456" y="3967805"/>
                <a:ext cx="1851840" cy="59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7D0CB5F-8B2B-4BF2-B076-BAE5B55300A2}"/>
                  </a:ext>
                </a:extLst>
              </p14:cNvPr>
              <p14:cNvContentPartPr/>
              <p14:nvPr/>
            </p14:nvContentPartPr>
            <p14:xfrm>
              <a:off x="8406376" y="3843965"/>
              <a:ext cx="547200" cy="6192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7D0CB5F-8B2B-4BF2-B076-BAE5B55300A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91976" y="3829565"/>
                <a:ext cx="57528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C6EF053-67BD-4494-990E-BE5B910CD641}"/>
                  </a:ext>
                </a:extLst>
              </p14:cNvPr>
              <p14:cNvContentPartPr/>
              <p14:nvPr/>
            </p14:nvContentPartPr>
            <p14:xfrm>
              <a:off x="2508496" y="5017205"/>
              <a:ext cx="241920" cy="1616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C6EF053-67BD-4494-990E-BE5B910CD64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494096" y="5002805"/>
                <a:ext cx="2700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67488A8-A17B-41A7-80D4-2FA52CD9DB90}"/>
                  </a:ext>
                </a:extLst>
              </p14:cNvPr>
              <p14:cNvContentPartPr/>
              <p14:nvPr/>
            </p14:nvContentPartPr>
            <p14:xfrm>
              <a:off x="5954056" y="4979045"/>
              <a:ext cx="232200" cy="75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67488A8-A17B-41A7-80D4-2FA52CD9DB9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939656" y="4964645"/>
                <a:ext cx="2602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681A4A7-A5B9-4C4D-A3EC-64ECF7B4EEB6}"/>
                  </a:ext>
                </a:extLst>
              </p14:cNvPr>
              <p14:cNvContentPartPr/>
              <p14:nvPr/>
            </p14:nvContentPartPr>
            <p14:xfrm>
              <a:off x="4755976" y="4744325"/>
              <a:ext cx="838440" cy="4309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681A4A7-A5B9-4C4D-A3EC-64ECF7B4EEB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741576" y="4729925"/>
                <a:ext cx="86652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B0D5D6B-CBBF-4897-B9AA-AD02789D0C55}"/>
                  </a:ext>
                </a:extLst>
              </p14:cNvPr>
              <p14:cNvContentPartPr/>
              <p14:nvPr/>
            </p14:nvContentPartPr>
            <p14:xfrm>
              <a:off x="4180336" y="4910285"/>
              <a:ext cx="239760" cy="2178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B0D5D6B-CBBF-4897-B9AA-AD02789D0C5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165936" y="4895885"/>
                <a:ext cx="26784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C5A2909-554A-4C0A-87EC-49ADC9C2C1E8}"/>
                  </a:ext>
                </a:extLst>
              </p14:cNvPr>
              <p14:cNvContentPartPr/>
              <p14:nvPr/>
            </p14:nvContentPartPr>
            <p14:xfrm>
              <a:off x="3139936" y="4822805"/>
              <a:ext cx="776160" cy="4392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C5A2909-554A-4C0A-87EC-49ADC9C2C1E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125536" y="4808405"/>
                <a:ext cx="80424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2F9FE12-0B95-4AA8-9940-513DB0A49170}"/>
                  </a:ext>
                </a:extLst>
              </p14:cNvPr>
              <p14:cNvContentPartPr/>
              <p14:nvPr/>
            </p14:nvContentPartPr>
            <p14:xfrm>
              <a:off x="8235016" y="4731005"/>
              <a:ext cx="690840" cy="4435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2F9FE12-0B95-4AA8-9940-513DB0A4917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220616" y="4716605"/>
                <a:ext cx="71892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9820F18-5934-4FC0-AC70-CBC23483FB93}"/>
                  </a:ext>
                </a:extLst>
              </p14:cNvPr>
              <p14:cNvContentPartPr/>
              <p14:nvPr/>
            </p14:nvContentPartPr>
            <p14:xfrm>
              <a:off x="7622296" y="4905965"/>
              <a:ext cx="262800" cy="13824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9820F18-5934-4FC0-AC70-CBC23483FB9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607896" y="4891565"/>
                <a:ext cx="29088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D124E57-CA5E-4AD9-8F52-05E5D5BB6137}"/>
                  </a:ext>
                </a:extLst>
              </p14:cNvPr>
              <p14:cNvContentPartPr/>
              <p14:nvPr/>
            </p14:nvContentPartPr>
            <p14:xfrm>
              <a:off x="6590176" y="4713725"/>
              <a:ext cx="672840" cy="4435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D124E57-CA5E-4AD9-8F52-05E5D5BB613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575776" y="4699325"/>
                <a:ext cx="70092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8DF2A1A-AC27-4327-B777-706D4BDE8F29}"/>
                  </a:ext>
                </a:extLst>
              </p14:cNvPr>
              <p14:cNvContentPartPr/>
              <p14:nvPr/>
            </p14:nvContentPartPr>
            <p14:xfrm>
              <a:off x="518416" y="5662685"/>
              <a:ext cx="997920" cy="6300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8DF2A1A-AC27-4327-B777-706D4BDE8F2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04016" y="5648285"/>
                <a:ext cx="102600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B2CAB90-835B-450A-8BCF-F5B445AF1017}"/>
                  </a:ext>
                </a:extLst>
              </p14:cNvPr>
              <p14:cNvContentPartPr/>
              <p14:nvPr/>
            </p14:nvContentPartPr>
            <p14:xfrm>
              <a:off x="2974336" y="5985245"/>
              <a:ext cx="249840" cy="1940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B2CAB90-835B-450A-8BCF-F5B445AF101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959936" y="5970845"/>
                <a:ext cx="2779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E1CCAE99-C369-4095-BF8B-895C615DAB24}"/>
                  </a:ext>
                </a:extLst>
              </p14:cNvPr>
              <p14:cNvContentPartPr/>
              <p14:nvPr/>
            </p14:nvContentPartPr>
            <p14:xfrm>
              <a:off x="1773016" y="5704085"/>
              <a:ext cx="953640" cy="5698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E1CCAE99-C369-4095-BF8B-895C615DAB2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758616" y="5689685"/>
                <a:ext cx="981720" cy="5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8482AB2-B1A5-48DB-8E27-B2631ABECDF0}"/>
                  </a:ext>
                </a:extLst>
              </p14:cNvPr>
              <p14:cNvContentPartPr/>
              <p14:nvPr/>
            </p14:nvContentPartPr>
            <p14:xfrm>
              <a:off x="5191216" y="6060845"/>
              <a:ext cx="214560" cy="39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8482AB2-B1A5-48DB-8E27-B2631ABECDF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176816" y="6046445"/>
                <a:ext cx="2426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FEB2C197-F3FD-44FB-A0B9-47E89D4F1441}"/>
                  </a:ext>
                </a:extLst>
              </p14:cNvPr>
              <p14:cNvContentPartPr/>
              <p14:nvPr/>
            </p14:nvContentPartPr>
            <p14:xfrm>
              <a:off x="3674896" y="5722085"/>
              <a:ext cx="1205280" cy="6051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FEB2C197-F3FD-44FB-A0B9-47E89D4F144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660496" y="5707685"/>
                <a:ext cx="1233360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90A5AB41-2CDC-40E3-8CBF-D477CE43DB64}"/>
                  </a:ext>
                </a:extLst>
              </p14:cNvPr>
              <p14:cNvContentPartPr/>
              <p14:nvPr/>
            </p14:nvContentPartPr>
            <p14:xfrm>
              <a:off x="5787736" y="5687885"/>
              <a:ext cx="2478960" cy="6973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90A5AB41-2CDC-40E3-8CBF-D477CE43DB6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773336" y="5673485"/>
                <a:ext cx="250704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E93533E-5D99-44CD-9A45-B3FE651A553B}"/>
                  </a:ext>
                </a:extLst>
              </p14:cNvPr>
              <p14:cNvContentPartPr/>
              <p14:nvPr/>
            </p14:nvContentPartPr>
            <p14:xfrm>
              <a:off x="7769536" y="543125"/>
              <a:ext cx="3872160" cy="26877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E93533E-5D99-44CD-9A45-B3FE651A553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755136" y="528725"/>
                <a:ext cx="3900240" cy="27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9B93264-7BB2-405B-A533-607022233018}"/>
                  </a:ext>
                </a:extLst>
              </p14:cNvPr>
              <p14:cNvContentPartPr/>
              <p14:nvPr/>
            </p14:nvContentPartPr>
            <p14:xfrm>
              <a:off x="9453256" y="1281485"/>
              <a:ext cx="804600" cy="103968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9B93264-7BB2-405B-A533-607022233018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438856" y="1267085"/>
                <a:ext cx="832680" cy="10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4C466BA2-1823-47B0-8C00-33C5F6D3D24B}"/>
                  </a:ext>
                </a:extLst>
              </p14:cNvPr>
              <p14:cNvContentPartPr/>
              <p14:nvPr/>
            </p14:nvContentPartPr>
            <p14:xfrm>
              <a:off x="9795256" y="5946005"/>
              <a:ext cx="234360" cy="140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4C466BA2-1823-47B0-8C00-33C5F6D3D24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780856" y="5931605"/>
                <a:ext cx="2624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A59C5B02-EBC5-49D9-A923-21343772C1A2}"/>
                  </a:ext>
                </a:extLst>
              </p14:cNvPr>
              <p14:cNvContentPartPr/>
              <p14:nvPr/>
            </p14:nvContentPartPr>
            <p14:xfrm>
              <a:off x="10298176" y="5589965"/>
              <a:ext cx="958680" cy="54288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A59C5B02-EBC5-49D9-A923-21343772C1A2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283776" y="5575565"/>
                <a:ext cx="986760" cy="5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CD9A163A-A783-4FB5-B8FA-4436B0597CC2}"/>
                  </a:ext>
                </a:extLst>
              </p14:cNvPr>
              <p14:cNvContentPartPr/>
              <p14:nvPr/>
            </p14:nvContentPartPr>
            <p14:xfrm>
              <a:off x="8714176" y="5689325"/>
              <a:ext cx="740520" cy="55872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CD9A163A-A783-4FB5-B8FA-4436B0597CC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699776" y="5674925"/>
                <a:ext cx="76860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8310228-C2BE-42B4-BB4A-81F57A458F30}"/>
                  </a:ext>
                </a:extLst>
              </p14:cNvPr>
              <p14:cNvContentPartPr/>
              <p14:nvPr/>
            </p14:nvContentPartPr>
            <p14:xfrm>
              <a:off x="11416696" y="5506805"/>
              <a:ext cx="644760" cy="72792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8310228-C2BE-42B4-BB4A-81F57A458F30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1402296" y="5492405"/>
                <a:ext cx="67284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9598347-B0E9-41B2-BAA0-DC1A21A53B5D}"/>
                  </a:ext>
                </a:extLst>
              </p14:cNvPr>
              <p14:cNvContentPartPr/>
              <p14:nvPr/>
            </p14:nvContentPartPr>
            <p14:xfrm>
              <a:off x="1924216" y="1698365"/>
              <a:ext cx="495000" cy="22968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9598347-B0E9-41B2-BAA0-DC1A21A53B5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909816" y="1683942"/>
                <a:ext cx="523080" cy="2578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9C43CBB-3097-48DC-83B9-E8B6B2073473}"/>
                  </a:ext>
                </a:extLst>
              </p14:cNvPr>
              <p14:cNvContentPartPr/>
              <p14:nvPr/>
            </p14:nvContentPartPr>
            <p14:xfrm>
              <a:off x="10949056" y="515045"/>
              <a:ext cx="328680" cy="23256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9C43CBB-3097-48DC-83B9-E8B6B207347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934656" y="500645"/>
                <a:ext cx="356760" cy="26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5045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14E39D-6629-4C46-B119-5240A2493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96" y="238702"/>
            <a:ext cx="11638607" cy="609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36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0</Words>
  <Application>Microsoft Office PowerPoint</Application>
  <PresentationFormat>Widescreen</PresentationFormat>
  <Paragraphs>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Viet Anh (FE FPTU HN)</dc:creator>
  <cp:lastModifiedBy>Viet Anh Nguyen</cp:lastModifiedBy>
  <cp:revision>29</cp:revision>
  <dcterms:created xsi:type="dcterms:W3CDTF">2021-05-28T02:23:38Z</dcterms:created>
  <dcterms:modified xsi:type="dcterms:W3CDTF">2022-01-17T10:32:59Z</dcterms:modified>
</cp:coreProperties>
</file>